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theme/theme2.xml" ContentType="application/vnd.openxmlformats-officedocument.theme+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theme/theme3.xml" ContentType="application/vnd.openxmlformats-officedocument.theme+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788" r:id="rId5"/>
    <p:sldMasterId id="2147486496" r:id="rId6"/>
    <p:sldMasterId id="2147483738" r:id="rId7"/>
  </p:sldMasterIdLst>
  <p:notesMasterIdLst>
    <p:notesMasterId r:id="rId16"/>
  </p:notesMasterIdLst>
  <p:sldIdLst>
    <p:sldId id="271" r:id="rId8"/>
    <p:sldId id="266" r:id="rId9"/>
    <p:sldId id="275" r:id="rId10"/>
    <p:sldId id="270" r:id="rId11"/>
    <p:sldId id="274" r:id="rId12"/>
    <p:sldId id="272" r:id="rId13"/>
    <p:sldId id="273"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101" d="100"/>
          <a:sy n="101" d="100"/>
        </p:scale>
        <p:origin x="49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5" Type="http://schemas.openxmlformats.org/officeDocument/2006/relationships/slideMaster" Target="slideMasters/slideMaster2.xml"/><Relationship Id="rId15" Type="http://schemas.openxmlformats.org/officeDocument/2006/relationships/slide" Target="slides/slide8.xml"/><Relationship Id="rId10" Type="http://schemas.openxmlformats.org/officeDocument/2006/relationships/slide" Target="slides/slide3.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A1A2B47-F666-4261-A213-BB42555E2802}" type="doc">
      <dgm:prSet loTypeId="urn:microsoft.com/office/officeart/2016/7/layout/RepeatingBendingProcessNew" loCatId="process" qsTypeId="urn:microsoft.com/office/officeart/2005/8/quickstyle/simple4" qsCatId="simple" csTypeId="urn:microsoft.com/office/officeart/2005/8/colors/accent2_2" csCatId="accent2"/>
      <dgm:spPr/>
      <dgm:t>
        <a:bodyPr/>
        <a:lstStyle/>
        <a:p>
          <a:endParaRPr lang="en-US"/>
        </a:p>
      </dgm:t>
    </dgm:pt>
    <dgm:pt modelId="{AB658865-1CF8-47BA-9F86-6D0817AE60AF}">
      <dgm:prSet/>
      <dgm:spPr/>
      <dgm:t>
        <a:bodyPr/>
        <a:lstStyle/>
        <a:p>
          <a:r>
            <a:rPr lang="en-US" baseline="0"/>
            <a:t>🌍 </a:t>
          </a:r>
          <a:r>
            <a:rPr lang="en-US" b="1" baseline="0"/>
            <a:t>Before the Fire: Predict &amp; Prepare</a:t>
          </a:r>
          <a:endParaRPr lang="en-US"/>
        </a:p>
      </dgm:t>
    </dgm:pt>
    <dgm:pt modelId="{3ED36FC9-2CEB-45F4-BBC5-0999BC53D1C4}" type="parTrans" cxnId="{08351E0C-A29D-4CC9-A36A-AFB2F451F9F4}">
      <dgm:prSet/>
      <dgm:spPr/>
      <dgm:t>
        <a:bodyPr/>
        <a:lstStyle/>
        <a:p>
          <a:endParaRPr lang="en-US"/>
        </a:p>
      </dgm:t>
    </dgm:pt>
    <dgm:pt modelId="{6BB23767-2A91-43CC-BB7A-B87199962FDD}" type="sibTrans" cxnId="{08351E0C-A29D-4CC9-A36A-AFB2F451F9F4}">
      <dgm:prSet/>
      <dgm:spPr/>
      <dgm:t>
        <a:bodyPr/>
        <a:lstStyle/>
        <a:p>
          <a:endParaRPr lang="en-US"/>
        </a:p>
      </dgm:t>
    </dgm:pt>
    <dgm:pt modelId="{B923261B-AE2B-4B60-9777-78C9D56E8361}">
      <dgm:prSet/>
      <dgm:spPr/>
      <dgm:t>
        <a:bodyPr/>
        <a:lstStyle/>
        <a:p>
          <a:r>
            <a:rPr lang="en-US" baseline="0"/>
            <a:t>AI-driven </a:t>
          </a:r>
          <a:r>
            <a:rPr lang="en-US" b="1" baseline="0"/>
            <a:t>risk mapping</a:t>
          </a:r>
          <a:r>
            <a:rPr lang="en-US" baseline="0"/>
            <a:t> identifies </a:t>
          </a:r>
          <a:r>
            <a:rPr lang="en-US" b="1" baseline="0"/>
            <a:t>high-risk wildfire zones</a:t>
          </a:r>
          <a:r>
            <a:rPr lang="en-US" baseline="0"/>
            <a:t>.</a:t>
          </a:r>
          <a:endParaRPr lang="en-US"/>
        </a:p>
      </dgm:t>
    </dgm:pt>
    <dgm:pt modelId="{19547D86-82A5-400F-9FF7-6D56D0F7114A}" type="parTrans" cxnId="{B9D8DADE-760E-4AA3-B7D3-54590CF41ADE}">
      <dgm:prSet/>
      <dgm:spPr/>
      <dgm:t>
        <a:bodyPr/>
        <a:lstStyle/>
        <a:p>
          <a:endParaRPr lang="en-US"/>
        </a:p>
      </dgm:t>
    </dgm:pt>
    <dgm:pt modelId="{5B41E902-EB23-4DDC-AADC-29EBFF015EE0}" type="sibTrans" cxnId="{B9D8DADE-760E-4AA3-B7D3-54590CF41ADE}">
      <dgm:prSet/>
      <dgm:spPr/>
      <dgm:t>
        <a:bodyPr/>
        <a:lstStyle/>
        <a:p>
          <a:endParaRPr lang="en-US"/>
        </a:p>
      </dgm:t>
    </dgm:pt>
    <dgm:pt modelId="{A41B665F-41CE-48BA-ADF9-F100BEE3A1EB}">
      <dgm:prSet/>
      <dgm:spPr/>
      <dgm:t>
        <a:bodyPr/>
        <a:lstStyle/>
        <a:p>
          <a:r>
            <a:rPr lang="en-US" baseline="0"/>
            <a:t>GIS-powered </a:t>
          </a:r>
          <a:r>
            <a:rPr lang="en-US" b="1" baseline="0"/>
            <a:t>community hardening strategies</a:t>
          </a:r>
          <a:r>
            <a:rPr lang="en-US" baseline="0"/>
            <a:t> protect </a:t>
          </a:r>
          <a:r>
            <a:rPr lang="en-US" b="1" baseline="0"/>
            <a:t>forests, farmland &amp; infrastructure</a:t>
          </a:r>
          <a:r>
            <a:rPr lang="en-US" baseline="0"/>
            <a:t>.</a:t>
          </a:r>
          <a:endParaRPr lang="en-US"/>
        </a:p>
      </dgm:t>
    </dgm:pt>
    <dgm:pt modelId="{79EAC466-8BD1-4ADE-983D-F5E39C8A96B9}" type="parTrans" cxnId="{AD4FC6EA-C491-4248-8446-6C18B6B95A13}">
      <dgm:prSet/>
      <dgm:spPr/>
      <dgm:t>
        <a:bodyPr/>
        <a:lstStyle/>
        <a:p>
          <a:endParaRPr lang="en-US"/>
        </a:p>
      </dgm:t>
    </dgm:pt>
    <dgm:pt modelId="{3E7623FD-476A-4F61-BEFC-A1F81D01A231}" type="sibTrans" cxnId="{AD4FC6EA-C491-4248-8446-6C18B6B95A13}">
      <dgm:prSet/>
      <dgm:spPr/>
      <dgm:t>
        <a:bodyPr/>
        <a:lstStyle/>
        <a:p>
          <a:endParaRPr lang="en-US"/>
        </a:p>
      </dgm:t>
    </dgm:pt>
    <dgm:pt modelId="{EC3F5EBF-A231-4D2A-910D-E6B48F3103FB}">
      <dgm:prSet/>
      <dgm:spPr/>
      <dgm:t>
        <a:bodyPr/>
        <a:lstStyle/>
        <a:p>
          <a:r>
            <a:rPr lang="en-US" baseline="0"/>
            <a:t>🔥 </a:t>
          </a:r>
          <a:r>
            <a:rPr lang="en-US" b="1" baseline="0"/>
            <a:t>After the Fire: Assess &amp; Rebuild Safely</a:t>
          </a:r>
          <a:endParaRPr lang="en-US"/>
        </a:p>
      </dgm:t>
    </dgm:pt>
    <dgm:pt modelId="{91777293-4E39-4460-83F1-79A3F29B8B5A}" type="parTrans" cxnId="{BA966A85-9D56-4066-9F8E-15F430B6A7AD}">
      <dgm:prSet/>
      <dgm:spPr/>
      <dgm:t>
        <a:bodyPr/>
        <a:lstStyle/>
        <a:p>
          <a:endParaRPr lang="en-US"/>
        </a:p>
      </dgm:t>
    </dgm:pt>
    <dgm:pt modelId="{3621897F-2841-4472-A939-0F5A012D7D91}" type="sibTrans" cxnId="{BA966A85-9D56-4066-9F8E-15F430B6A7AD}">
      <dgm:prSet/>
      <dgm:spPr/>
      <dgm:t>
        <a:bodyPr/>
        <a:lstStyle/>
        <a:p>
          <a:endParaRPr lang="en-US"/>
        </a:p>
      </dgm:t>
    </dgm:pt>
    <dgm:pt modelId="{2965278B-FBFB-4E6F-834A-775AA7A1D0EB}">
      <dgm:prSet/>
      <dgm:spPr/>
      <dgm:t>
        <a:bodyPr/>
        <a:lstStyle/>
        <a:p>
          <a:r>
            <a:rPr lang="en-US" baseline="0"/>
            <a:t>AI + GIS detect </a:t>
          </a:r>
          <a:r>
            <a:rPr lang="en-US" b="1" baseline="0"/>
            <a:t>landslides, erosion &amp; water contamination risks</a:t>
          </a:r>
          <a:r>
            <a:rPr lang="en-US" baseline="0"/>
            <a:t>.</a:t>
          </a:r>
          <a:endParaRPr lang="en-US"/>
        </a:p>
      </dgm:t>
    </dgm:pt>
    <dgm:pt modelId="{5D5562C3-361A-495F-8113-DF696F4256B2}" type="parTrans" cxnId="{5DD84FBE-2713-4C5B-8B8A-AD89778B74AF}">
      <dgm:prSet/>
      <dgm:spPr/>
      <dgm:t>
        <a:bodyPr/>
        <a:lstStyle/>
        <a:p>
          <a:endParaRPr lang="en-US"/>
        </a:p>
      </dgm:t>
    </dgm:pt>
    <dgm:pt modelId="{A19483DC-A928-4A83-AB38-1667D3F3E120}" type="sibTrans" cxnId="{5DD84FBE-2713-4C5B-8B8A-AD89778B74AF}">
      <dgm:prSet/>
      <dgm:spPr/>
      <dgm:t>
        <a:bodyPr/>
        <a:lstStyle/>
        <a:p>
          <a:endParaRPr lang="en-US"/>
        </a:p>
      </dgm:t>
    </dgm:pt>
    <dgm:pt modelId="{F8FF87EC-9BD5-4C0C-A9AD-B3F343726709}">
      <dgm:prSet/>
      <dgm:spPr/>
      <dgm:t>
        <a:bodyPr/>
        <a:lstStyle/>
        <a:p>
          <a:r>
            <a:rPr lang="en-US" baseline="0"/>
            <a:t>Data-driven recovery plans support </a:t>
          </a:r>
          <a:r>
            <a:rPr lang="en-US" b="1" baseline="0"/>
            <a:t>agriculture, ecosystems &amp; economic stability</a:t>
          </a:r>
          <a:r>
            <a:rPr lang="en-US" baseline="0"/>
            <a:t>.</a:t>
          </a:r>
          <a:endParaRPr lang="en-US"/>
        </a:p>
      </dgm:t>
    </dgm:pt>
    <dgm:pt modelId="{11F8C3D6-A0A2-4E6A-926D-615BBF6705B6}" type="parTrans" cxnId="{0F2EEA0C-2180-4184-9A14-A93D679F401D}">
      <dgm:prSet/>
      <dgm:spPr/>
      <dgm:t>
        <a:bodyPr/>
        <a:lstStyle/>
        <a:p>
          <a:endParaRPr lang="en-US"/>
        </a:p>
      </dgm:t>
    </dgm:pt>
    <dgm:pt modelId="{32C66F1C-D63E-4C71-B8DD-2715D9F10EC6}" type="sibTrans" cxnId="{0F2EEA0C-2180-4184-9A14-A93D679F401D}">
      <dgm:prSet/>
      <dgm:spPr/>
      <dgm:t>
        <a:bodyPr/>
        <a:lstStyle/>
        <a:p>
          <a:endParaRPr lang="en-US"/>
        </a:p>
      </dgm:t>
    </dgm:pt>
    <dgm:pt modelId="{2ECDEBDA-82C1-4A22-9625-C2E4142F5A3D}">
      <dgm:prSet/>
      <dgm:spPr/>
      <dgm:t>
        <a:bodyPr/>
        <a:lstStyle/>
        <a:p>
          <a:r>
            <a:rPr lang="en-US" baseline="0"/>
            <a:t>📌 </a:t>
          </a:r>
          <a:r>
            <a:rPr lang="en-US" b="1" baseline="0"/>
            <a:t>Case Study: Ecuador Wildfires 2024</a:t>
          </a:r>
          <a:endParaRPr lang="en-US"/>
        </a:p>
      </dgm:t>
    </dgm:pt>
    <dgm:pt modelId="{49A7798A-53E5-4EEF-8628-459C9E97DDCD}" type="parTrans" cxnId="{CFC80B35-A299-47CF-8E5B-7DD77ACB0975}">
      <dgm:prSet/>
      <dgm:spPr/>
      <dgm:t>
        <a:bodyPr/>
        <a:lstStyle/>
        <a:p>
          <a:endParaRPr lang="en-US"/>
        </a:p>
      </dgm:t>
    </dgm:pt>
    <dgm:pt modelId="{BB600C0A-DC2A-4A17-BB53-F4404776C0CA}" type="sibTrans" cxnId="{CFC80B35-A299-47CF-8E5B-7DD77ACB0975}">
      <dgm:prSet/>
      <dgm:spPr/>
      <dgm:t>
        <a:bodyPr/>
        <a:lstStyle/>
        <a:p>
          <a:endParaRPr lang="en-US"/>
        </a:p>
      </dgm:t>
    </dgm:pt>
    <dgm:pt modelId="{D00B5EA2-BA06-438E-937A-A7F4ABBB651B}">
      <dgm:prSet/>
      <dgm:spPr/>
      <dgm:t>
        <a:bodyPr/>
        <a:lstStyle/>
        <a:p>
          <a:r>
            <a:rPr lang="en-US" baseline="0"/>
            <a:t>Analyzing </a:t>
          </a:r>
          <a:r>
            <a:rPr lang="en-US" b="1" baseline="0"/>
            <a:t>76,000+ hectares of burned land</a:t>
          </a:r>
          <a:r>
            <a:rPr lang="en-US" baseline="0"/>
            <a:t> to assess </a:t>
          </a:r>
          <a:r>
            <a:rPr lang="en-US" b="1" baseline="0"/>
            <a:t>forest loss &amp; agricultural impact</a:t>
          </a:r>
          <a:r>
            <a:rPr lang="en-US" baseline="0"/>
            <a:t>.</a:t>
          </a:r>
          <a:endParaRPr lang="en-US"/>
        </a:p>
      </dgm:t>
    </dgm:pt>
    <dgm:pt modelId="{A2075F50-91DE-4F0B-AEBA-DA5B8FBB8DD3}" type="parTrans" cxnId="{F6D8131D-198D-4DD5-A49A-D80D70C0EB19}">
      <dgm:prSet/>
      <dgm:spPr/>
      <dgm:t>
        <a:bodyPr/>
        <a:lstStyle/>
        <a:p>
          <a:endParaRPr lang="en-US"/>
        </a:p>
      </dgm:t>
    </dgm:pt>
    <dgm:pt modelId="{99D8D9CD-5312-4B08-8A93-CD9AA695CA48}" type="sibTrans" cxnId="{F6D8131D-198D-4DD5-A49A-D80D70C0EB19}">
      <dgm:prSet/>
      <dgm:spPr/>
      <dgm:t>
        <a:bodyPr/>
        <a:lstStyle/>
        <a:p>
          <a:endParaRPr lang="en-US"/>
        </a:p>
      </dgm:t>
    </dgm:pt>
    <dgm:pt modelId="{50A5521A-4D5B-409B-B511-4AF435608962}">
      <dgm:prSet/>
      <dgm:spPr/>
      <dgm:t>
        <a:bodyPr/>
        <a:lstStyle/>
        <a:p>
          <a:r>
            <a:rPr lang="en-US" baseline="0"/>
            <a:t>Identifying </a:t>
          </a:r>
          <a:r>
            <a:rPr lang="en-US" b="1" baseline="0"/>
            <a:t>communities at risk of post-fire flooding &amp; landslides</a:t>
          </a:r>
          <a:r>
            <a:rPr lang="en-US" baseline="0"/>
            <a:t> due to erosion.</a:t>
          </a:r>
          <a:endParaRPr lang="en-US"/>
        </a:p>
      </dgm:t>
    </dgm:pt>
    <dgm:pt modelId="{EF8E5ED5-8741-4327-88BA-0F4BEE43F9AC}" type="parTrans" cxnId="{E283EC3F-9D74-4C7D-A784-5BDB44D1DC64}">
      <dgm:prSet/>
      <dgm:spPr/>
      <dgm:t>
        <a:bodyPr/>
        <a:lstStyle/>
        <a:p>
          <a:endParaRPr lang="en-US"/>
        </a:p>
      </dgm:t>
    </dgm:pt>
    <dgm:pt modelId="{02344360-7178-497F-A34E-49BEF4E17DBF}" type="sibTrans" cxnId="{E283EC3F-9D74-4C7D-A784-5BDB44D1DC64}">
      <dgm:prSet/>
      <dgm:spPr/>
      <dgm:t>
        <a:bodyPr/>
        <a:lstStyle/>
        <a:p>
          <a:endParaRPr lang="en-US"/>
        </a:p>
      </dgm:t>
    </dgm:pt>
    <dgm:pt modelId="{CDBBCCEA-750F-4E2B-B582-969312EF8F77}">
      <dgm:prSet/>
      <dgm:spPr/>
      <dgm:t>
        <a:bodyPr/>
        <a:lstStyle/>
        <a:p>
          <a:r>
            <a:rPr lang="en-US" baseline="0"/>
            <a:t>Using AI + GIS to </a:t>
          </a:r>
          <a:r>
            <a:rPr lang="en-US" b="1" baseline="0"/>
            <a:t>map recovery priorities</a:t>
          </a:r>
          <a:r>
            <a:rPr lang="en-US" baseline="0"/>
            <a:t> for reforestation &amp; infrastructure rebuilding.</a:t>
          </a:r>
          <a:endParaRPr lang="en-US"/>
        </a:p>
      </dgm:t>
    </dgm:pt>
    <dgm:pt modelId="{80AC2C3F-B92A-47D6-B0A7-90407485FDDE}" type="parTrans" cxnId="{71DC7B20-6DB6-4772-8A14-E4A29D915347}">
      <dgm:prSet/>
      <dgm:spPr/>
      <dgm:t>
        <a:bodyPr/>
        <a:lstStyle/>
        <a:p>
          <a:endParaRPr lang="en-US"/>
        </a:p>
      </dgm:t>
    </dgm:pt>
    <dgm:pt modelId="{35CFB472-8E1F-425B-A16E-87110255DAE2}" type="sibTrans" cxnId="{71DC7B20-6DB6-4772-8A14-E4A29D915347}">
      <dgm:prSet/>
      <dgm:spPr/>
      <dgm:t>
        <a:bodyPr/>
        <a:lstStyle/>
        <a:p>
          <a:endParaRPr lang="en-US"/>
        </a:p>
      </dgm:t>
    </dgm:pt>
    <dgm:pt modelId="{008819B5-AEFE-46A0-8541-C61AF93D8A1E}">
      <dgm:prSet/>
      <dgm:spPr/>
      <dgm:t>
        <a:bodyPr/>
        <a:lstStyle/>
        <a:p>
          <a:r>
            <a:rPr lang="en-US" i="1" baseline="0"/>
            <a:t>Scalable, accessible, and built for global communities facing climate-driven wildfire risks.</a:t>
          </a:r>
          <a:endParaRPr lang="en-US"/>
        </a:p>
      </dgm:t>
    </dgm:pt>
    <dgm:pt modelId="{6F4A5AC1-0507-4C87-A94F-05C13A88FF61}" type="parTrans" cxnId="{7C09456C-C204-4E7B-A8DA-9CDD4DEED992}">
      <dgm:prSet/>
      <dgm:spPr/>
      <dgm:t>
        <a:bodyPr/>
        <a:lstStyle/>
        <a:p>
          <a:endParaRPr lang="en-US"/>
        </a:p>
      </dgm:t>
    </dgm:pt>
    <dgm:pt modelId="{85556414-751A-4DD6-92E6-89C8812F4F70}" type="sibTrans" cxnId="{7C09456C-C204-4E7B-A8DA-9CDD4DEED992}">
      <dgm:prSet/>
      <dgm:spPr/>
      <dgm:t>
        <a:bodyPr/>
        <a:lstStyle/>
        <a:p>
          <a:endParaRPr lang="en-US"/>
        </a:p>
      </dgm:t>
    </dgm:pt>
    <dgm:pt modelId="{FF188208-CBA2-4277-AA7B-F7754E7119B6}" type="pres">
      <dgm:prSet presAssocID="{8A1A2B47-F666-4261-A213-BB42555E2802}" presName="Name0" presStyleCnt="0">
        <dgm:presLayoutVars>
          <dgm:dir/>
          <dgm:resizeHandles val="exact"/>
        </dgm:presLayoutVars>
      </dgm:prSet>
      <dgm:spPr/>
    </dgm:pt>
    <dgm:pt modelId="{16D5479C-19A7-4878-9383-6ACB1B76CEB6}" type="pres">
      <dgm:prSet presAssocID="{AB658865-1CF8-47BA-9F86-6D0817AE60AF}" presName="node" presStyleLbl="node1" presStyleIdx="0" presStyleCnt="11">
        <dgm:presLayoutVars>
          <dgm:bulletEnabled val="1"/>
        </dgm:presLayoutVars>
      </dgm:prSet>
      <dgm:spPr/>
    </dgm:pt>
    <dgm:pt modelId="{F8E5EB60-3728-43E9-B9A3-0BDFFA93AABE}" type="pres">
      <dgm:prSet presAssocID="{6BB23767-2A91-43CC-BB7A-B87199962FDD}" presName="sibTrans" presStyleLbl="sibTrans1D1" presStyleIdx="0" presStyleCnt="10"/>
      <dgm:spPr/>
    </dgm:pt>
    <dgm:pt modelId="{F88A8406-C2E8-4DFE-B08C-FBC5A66B3EF8}" type="pres">
      <dgm:prSet presAssocID="{6BB23767-2A91-43CC-BB7A-B87199962FDD}" presName="connectorText" presStyleLbl="sibTrans1D1" presStyleIdx="0" presStyleCnt="10"/>
      <dgm:spPr/>
    </dgm:pt>
    <dgm:pt modelId="{F1446CEF-5570-43E3-8BEE-6B005A08CC7C}" type="pres">
      <dgm:prSet presAssocID="{B923261B-AE2B-4B60-9777-78C9D56E8361}" presName="node" presStyleLbl="node1" presStyleIdx="1" presStyleCnt="11">
        <dgm:presLayoutVars>
          <dgm:bulletEnabled val="1"/>
        </dgm:presLayoutVars>
      </dgm:prSet>
      <dgm:spPr/>
    </dgm:pt>
    <dgm:pt modelId="{41D75F77-724A-40DA-A241-B839E5D709A0}" type="pres">
      <dgm:prSet presAssocID="{5B41E902-EB23-4DDC-AADC-29EBFF015EE0}" presName="sibTrans" presStyleLbl="sibTrans1D1" presStyleIdx="1" presStyleCnt="10"/>
      <dgm:spPr/>
    </dgm:pt>
    <dgm:pt modelId="{9797DBBB-12A4-4157-96D5-33E4C8DEB8D3}" type="pres">
      <dgm:prSet presAssocID="{5B41E902-EB23-4DDC-AADC-29EBFF015EE0}" presName="connectorText" presStyleLbl="sibTrans1D1" presStyleIdx="1" presStyleCnt="10"/>
      <dgm:spPr/>
    </dgm:pt>
    <dgm:pt modelId="{CF2D1E2A-2AA5-42CB-A826-E20E20F58CB3}" type="pres">
      <dgm:prSet presAssocID="{A41B665F-41CE-48BA-ADF9-F100BEE3A1EB}" presName="node" presStyleLbl="node1" presStyleIdx="2" presStyleCnt="11">
        <dgm:presLayoutVars>
          <dgm:bulletEnabled val="1"/>
        </dgm:presLayoutVars>
      </dgm:prSet>
      <dgm:spPr/>
    </dgm:pt>
    <dgm:pt modelId="{15FCBCD7-DD6F-44DC-94AB-B1560A629A9D}" type="pres">
      <dgm:prSet presAssocID="{3E7623FD-476A-4F61-BEFC-A1F81D01A231}" presName="sibTrans" presStyleLbl="sibTrans1D1" presStyleIdx="2" presStyleCnt="10"/>
      <dgm:spPr/>
    </dgm:pt>
    <dgm:pt modelId="{B8AB15FF-45B3-40FE-98DA-5930A4CDC623}" type="pres">
      <dgm:prSet presAssocID="{3E7623FD-476A-4F61-BEFC-A1F81D01A231}" presName="connectorText" presStyleLbl="sibTrans1D1" presStyleIdx="2" presStyleCnt="10"/>
      <dgm:spPr/>
    </dgm:pt>
    <dgm:pt modelId="{F44BC7FA-3B2C-4DA1-B6AC-95A52618D651}" type="pres">
      <dgm:prSet presAssocID="{EC3F5EBF-A231-4D2A-910D-E6B48F3103FB}" presName="node" presStyleLbl="node1" presStyleIdx="3" presStyleCnt="11">
        <dgm:presLayoutVars>
          <dgm:bulletEnabled val="1"/>
        </dgm:presLayoutVars>
      </dgm:prSet>
      <dgm:spPr/>
    </dgm:pt>
    <dgm:pt modelId="{6F6F32A1-16E9-444E-9661-402E89F5A4A4}" type="pres">
      <dgm:prSet presAssocID="{3621897F-2841-4472-A939-0F5A012D7D91}" presName="sibTrans" presStyleLbl="sibTrans1D1" presStyleIdx="3" presStyleCnt="10"/>
      <dgm:spPr/>
    </dgm:pt>
    <dgm:pt modelId="{2FBC6FFC-DCCD-4897-BE31-92C560C57D67}" type="pres">
      <dgm:prSet presAssocID="{3621897F-2841-4472-A939-0F5A012D7D91}" presName="connectorText" presStyleLbl="sibTrans1D1" presStyleIdx="3" presStyleCnt="10"/>
      <dgm:spPr/>
    </dgm:pt>
    <dgm:pt modelId="{4ADD97F0-7FC3-40C7-91A2-E07057B89A25}" type="pres">
      <dgm:prSet presAssocID="{2965278B-FBFB-4E6F-834A-775AA7A1D0EB}" presName="node" presStyleLbl="node1" presStyleIdx="4" presStyleCnt="11">
        <dgm:presLayoutVars>
          <dgm:bulletEnabled val="1"/>
        </dgm:presLayoutVars>
      </dgm:prSet>
      <dgm:spPr/>
    </dgm:pt>
    <dgm:pt modelId="{CD5C9A29-998C-4B8C-9466-917D32486109}" type="pres">
      <dgm:prSet presAssocID="{A19483DC-A928-4A83-AB38-1667D3F3E120}" presName="sibTrans" presStyleLbl="sibTrans1D1" presStyleIdx="4" presStyleCnt="10"/>
      <dgm:spPr/>
    </dgm:pt>
    <dgm:pt modelId="{4B50F3CE-F24F-4A33-BEB0-FF7E95F599A6}" type="pres">
      <dgm:prSet presAssocID="{A19483DC-A928-4A83-AB38-1667D3F3E120}" presName="connectorText" presStyleLbl="sibTrans1D1" presStyleIdx="4" presStyleCnt="10"/>
      <dgm:spPr/>
    </dgm:pt>
    <dgm:pt modelId="{9220AE91-B2F9-4643-B821-326588269006}" type="pres">
      <dgm:prSet presAssocID="{F8FF87EC-9BD5-4C0C-A9AD-B3F343726709}" presName="node" presStyleLbl="node1" presStyleIdx="5" presStyleCnt="11">
        <dgm:presLayoutVars>
          <dgm:bulletEnabled val="1"/>
        </dgm:presLayoutVars>
      </dgm:prSet>
      <dgm:spPr/>
    </dgm:pt>
    <dgm:pt modelId="{EEE5560C-4EB0-4CFB-A569-5144244EEB76}" type="pres">
      <dgm:prSet presAssocID="{32C66F1C-D63E-4C71-B8DD-2715D9F10EC6}" presName="sibTrans" presStyleLbl="sibTrans1D1" presStyleIdx="5" presStyleCnt="10"/>
      <dgm:spPr/>
    </dgm:pt>
    <dgm:pt modelId="{9DB430C3-BB77-4926-A2E4-07506C04E378}" type="pres">
      <dgm:prSet presAssocID="{32C66F1C-D63E-4C71-B8DD-2715D9F10EC6}" presName="connectorText" presStyleLbl="sibTrans1D1" presStyleIdx="5" presStyleCnt="10"/>
      <dgm:spPr/>
    </dgm:pt>
    <dgm:pt modelId="{384086BC-9158-47AD-AE89-6D0E0B9EB386}" type="pres">
      <dgm:prSet presAssocID="{2ECDEBDA-82C1-4A22-9625-C2E4142F5A3D}" presName="node" presStyleLbl="node1" presStyleIdx="6" presStyleCnt="11">
        <dgm:presLayoutVars>
          <dgm:bulletEnabled val="1"/>
        </dgm:presLayoutVars>
      </dgm:prSet>
      <dgm:spPr/>
    </dgm:pt>
    <dgm:pt modelId="{C2142438-3896-405E-86C8-6D194E01F9D2}" type="pres">
      <dgm:prSet presAssocID="{BB600C0A-DC2A-4A17-BB53-F4404776C0CA}" presName="sibTrans" presStyleLbl="sibTrans1D1" presStyleIdx="6" presStyleCnt="10"/>
      <dgm:spPr/>
    </dgm:pt>
    <dgm:pt modelId="{32AF844E-1A6B-4A0C-8FC2-A53ABE374599}" type="pres">
      <dgm:prSet presAssocID="{BB600C0A-DC2A-4A17-BB53-F4404776C0CA}" presName="connectorText" presStyleLbl="sibTrans1D1" presStyleIdx="6" presStyleCnt="10"/>
      <dgm:spPr/>
    </dgm:pt>
    <dgm:pt modelId="{944F3862-6D8A-47AD-8C4E-CB296066906D}" type="pres">
      <dgm:prSet presAssocID="{D00B5EA2-BA06-438E-937A-A7F4ABBB651B}" presName="node" presStyleLbl="node1" presStyleIdx="7" presStyleCnt="11">
        <dgm:presLayoutVars>
          <dgm:bulletEnabled val="1"/>
        </dgm:presLayoutVars>
      </dgm:prSet>
      <dgm:spPr/>
    </dgm:pt>
    <dgm:pt modelId="{924A6F3E-1E91-4F61-96BB-A5CF806182DF}" type="pres">
      <dgm:prSet presAssocID="{99D8D9CD-5312-4B08-8A93-CD9AA695CA48}" presName="sibTrans" presStyleLbl="sibTrans1D1" presStyleIdx="7" presStyleCnt="10"/>
      <dgm:spPr/>
    </dgm:pt>
    <dgm:pt modelId="{C0B37E80-1EDD-40A5-AD79-F272390717C1}" type="pres">
      <dgm:prSet presAssocID="{99D8D9CD-5312-4B08-8A93-CD9AA695CA48}" presName="connectorText" presStyleLbl="sibTrans1D1" presStyleIdx="7" presStyleCnt="10"/>
      <dgm:spPr/>
    </dgm:pt>
    <dgm:pt modelId="{85CEF915-E9E1-4EAB-9092-3817B528A961}" type="pres">
      <dgm:prSet presAssocID="{50A5521A-4D5B-409B-B511-4AF435608962}" presName="node" presStyleLbl="node1" presStyleIdx="8" presStyleCnt="11">
        <dgm:presLayoutVars>
          <dgm:bulletEnabled val="1"/>
        </dgm:presLayoutVars>
      </dgm:prSet>
      <dgm:spPr/>
    </dgm:pt>
    <dgm:pt modelId="{69AC5D4D-BD34-4F2C-9FC1-3268FAB8D63B}" type="pres">
      <dgm:prSet presAssocID="{02344360-7178-497F-A34E-49BEF4E17DBF}" presName="sibTrans" presStyleLbl="sibTrans1D1" presStyleIdx="8" presStyleCnt="10"/>
      <dgm:spPr/>
    </dgm:pt>
    <dgm:pt modelId="{55AEDEC6-C031-4141-B369-EAB194F62FD2}" type="pres">
      <dgm:prSet presAssocID="{02344360-7178-497F-A34E-49BEF4E17DBF}" presName="connectorText" presStyleLbl="sibTrans1D1" presStyleIdx="8" presStyleCnt="10"/>
      <dgm:spPr/>
    </dgm:pt>
    <dgm:pt modelId="{956ABCFC-3EC2-49D5-B283-2475C9F4880D}" type="pres">
      <dgm:prSet presAssocID="{CDBBCCEA-750F-4E2B-B582-969312EF8F77}" presName="node" presStyleLbl="node1" presStyleIdx="9" presStyleCnt="11">
        <dgm:presLayoutVars>
          <dgm:bulletEnabled val="1"/>
        </dgm:presLayoutVars>
      </dgm:prSet>
      <dgm:spPr/>
    </dgm:pt>
    <dgm:pt modelId="{99490BE6-8352-46B8-B979-524BD8ED3A0F}" type="pres">
      <dgm:prSet presAssocID="{35CFB472-8E1F-425B-A16E-87110255DAE2}" presName="sibTrans" presStyleLbl="sibTrans1D1" presStyleIdx="9" presStyleCnt="10"/>
      <dgm:spPr/>
    </dgm:pt>
    <dgm:pt modelId="{33321279-08EB-4B08-AB95-8A4E02ECA258}" type="pres">
      <dgm:prSet presAssocID="{35CFB472-8E1F-425B-A16E-87110255DAE2}" presName="connectorText" presStyleLbl="sibTrans1D1" presStyleIdx="9" presStyleCnt="10"/>
      <dgm:spPr/>
    </dgm:pt>
    <dgm:pt modelId="{F6D544DF-F4B3-44FB-9339-5CF20AD2B792}" type="pres">
      <dgm:prSet presAssocID="{008819B5-AEFE-46A0-8541-C61AF93D8A1E}" presName="node" presStyleLbl="node1" presStyleIdx="10" presStyleCnt="11">
        <dgm:presLayoutVars>
          <dgm:bulletEnabled val="1"/>
        </dgm:presLayoutVars>
      </dgm:prSet>
      <dgm:spPr/>
    </dgm:pt>
  </dgm:ptLst>
  <dgm:cxnLst>
    <dgm:cxn modelId="{39787F02-3E8B-413D-B9B9-994453F19F5E}" type="presOf" srcId="{2965278B-FBFB-4E6F-834A-775AA7A1D0EB}" destId="{4ADD97F0-7FC3-40C7-91A2-E07057B89A25}" srcOrd="0" destOrd="0" presId="urn:microsoft.com/office/officeart/2016/7/layout/RepeatingBendingProcessNew"/>
    <dgm:cxn modelId="{AC439804-8C42-47AA-9C94-A7EDAF2C4330}" type="presOf" srcId="{35CFB472-8E1F-425B-A16E-87110255DAE2}" destId="{99490BE6-8352-46B8-B979-524BD8ED3A0F}" srcOrd="0" destOrd="0" presId="urn:microsoft.com/office/officeart/2016/7/layout/RepeatingBendingProcessNew"/>
    <dgm:cxn modelId="{91D53A0A-AE10-4DD5-9F82-2A049AE2897A}" type="presOf" srcId="{2ECDEBDA-82C1-4A22-9625-C2E4142F5A3D}" destId="{384086BC-9158-47AD-AE89-6D0E0B9EB386}" srcOrd="0" destOrd="0" presId="urn:microsoft.com/office/officeart/2016/7/layout/RepeatingBendingProcessNew"/>
    <dgm:cxn modelId="{08351E0C-A29D-4CC9-A36A-AFB2F451F9F4}" srcId="{8A1A2B47-F666-4261-A213-BB42555E2802}" destId="{AB658865-1CF8-47BA-9F86-6D0817AE60AF}" srcOrd="0" destOrd="0" parTransId="{3ED36FC9-2CEB-45F4-BBC5-0999BC53D1C4}" sibTransId="{6BB23767-2A91-43CC-BB7A-B87199962FDD}"/>
    <dgm:cxn modelId="{0F2EEA0C-2180-4184-9A14-A93D679F401D}" srcId="{8A1A2B47-F666-4261-A213-BB42555E2802}" destId="{F8FF87EC-9BD5-4C0C-A9AD-B3F343726709}" srcOrd="5" destOrd="0" parTransId="{11F8C3D6-A0A2-4E6A-926D-615BBF6705B6}" sibTransId="{32C66F1C-D63E-4C71-B8DD-2715D9F10EC6}"/>
    <dgm:cxn modelId="{94B3780F-8572-4737-8A35-D5E63B0ABA17}" type="presOf" srcId="{BB600C0A-DC2A-4A17-BB53-F4404776C0CA}" destId="{C2142438-3896-405E-86C8-6D194E01F9D2}" srcOrd="0" destOrd="0" presId="urn:microsoft.com/office/officeart/2016/7/layout/RepeatingBendingProcessNew"/>
    <dgm:cxn modelId="{A3A12318-2EA6-4C80-B110-17EC8BAA96D3}" type="presOf" srcId="{F8FF87EC-9BD5-4C0C-A9AD-B3F343726709}" destId="{9220AE91-B2F9-4643-B821-326588269006}" srcOrd="0" destOrd="0" presId="urn:microsoft.com/office/officeart/2016/7/layout/RepeatingBendingProcessNew"/>
    <dgm:cxn modelId="{F6D8131D-198D-4DD5-A49A-D80D70C0EB19}" srcId="{8A1A2B47-F666-4261-A213-BB42555E2802}" destId="{D00B5EA2-BA06-438E-937A-A7F4ABBB651B}" srcOrd="7" destOrd="0" parTransId="{A2075F50-91DE-4F0B-AEBA-DA5B8FBB8DD3}" sibTransId="{99D8D9CD-5312-4B08-8A93-CD9AA695CA48}"/>
    <dgm:cxn modelId="{71DC7B20-6DB6-4772-8A14-E4A29D915347}" srcId="{8A1A2B47-F666-4261-A213-BB42555E2802}" destId="{CDBBCCEA-750F-4E2B-B582-969312EF8F77}" srcOrd="9" destOrd="0" parTransId="{80AC2C3F-B92A-47D6-B0A7-90407485FDDE}" sibTransId="{35CFB472-8E1F-425B-A16E-87110255DAE2}"/>
    <dgm:cxn modelId="{CFC80B35-A299-47CF-8E5B-7DD77ACB0975}" srcId="{8A1A2B47-F666-4261-A213-BB42555E2802}" destId="{2ECDEBDA-82C1-4A22-9625-C2E4142F5A3D}" srcOrd="6" destOrd="0" parTransId="{49A7798A-53E5-4EEF-8628-459C9E97DDCD}" sibTransId="{BB600C0A-DC2A-4A17-BB53-F4404776C0CA}"/>
    <dgm:cxn modelId="{7C70BC3A-EF0A-4A35-B40C-D2E30B6FBD83}" type="presOf" srcId="{3E7623FD-476A-4F61-BEFC-A1F81D01A231}" destId="{B8AB15FF-45B3-40FE-98DA-5930A4CDC623}" srcOrd="1" destOrd="0" presId="urn:microsoft.com/office/officeart/2016/7/layout/RepeatingBendingProcessNew"/>
    <dgm:cxn modelId="{E283EC3F-9D74-4C7D-A784-5BDB44D1DC64}" srcId="{8A1A2B47-F666-4261-A213-BB42555E2802}" destId="{50A5521A-4D5B-409B-B511-4AF435608962}" srcOrd="8" destOrd="0" parTransId="{EF8E5ED5-8741-4327-88BA-0F4BEE43F9AC}" sibTransId="{02344360-7178-497F-A34E-49BEF4E17DBF}"/>
    <dgm:cxn modelId="{323F5640-94E8-49F8-A0BA-072556FBF2D8}" type="presOf" srcId="{3621897F-2841-4472-A939-0F5A012D7D91}" destId="{2FBC6FFC-DCCD-4897-BE31-92C560C57D67}" srcOrd="1" destOrd="0" presId="urn:microsoft.com/office/officeart/2016/7/layout/RepeatingBendingProcessNew"/>
    <dgm:cxn modelId="{F2962E5D-EBC4-4ECC-AC66-CE81A47D048C}" type="presOf" srcId="{EC3F5EBF-A231-4D2A-910D-E6B48F3103FB}" destId="{F44BC7FA-3B2C-4DA1-B6AC-95A52618D651}" srcOrd="0" destOrd="0" presId="urn:microsoft.com/office/officeart/2016/7/layout/RepeatingBendingProcessNew"/>
    <dgm:cxn modelId="{83BC0741-2884-41D9-87EC-9798C8DC11DD}" type="presOf" srcId="{3621897F-2841-4472-A939-0F5A012D7D91}" destId="{6F6F32A1-16E9-444E-9661-402E89F5A4A4}" srcOrd="0" destOrd="0" presId="urn:microsoft.com/office/officeart/2016/7/layout/RepeatingBendingProcessNew"/>
    <dgm:cxn modelId="{723E8848-C041-49BE-87A5-CD7CD546292D}" type="presOf" srcId="{99D8D9CD-5312-4B08-8A93-CD9AA695CA48}" destId="{924A6F3E-1E91-4F61-96BB-A5CF806182DF}" srcOrd="0" destOrd="0" presId="urn:microsoft.com/office/officeart/2016/7/layout/RepeatingBendingProcessNew"/>
    <dgm:cxn modelId="{27DD3C6C-5FB1-402F-83EF-865015346B36}" type="presOf" srcId="{A41B665F-41CE-48BA-ADF9-F100BEE3A1EB}" destId="{CF2D1E2A-2AA5-42CB-A826-E20E20F58CB3}" srcOrd="0" destOrd="0" presId="urn:microsoft.com/office/officeart/2016/7/layout/RepeatingBendingProcessNew"/>
    <dgm:cxn modelId="{7C09456C-C204-4E7B-A8DA-9CDD4DEED992}" srcId="{8A1A2B47-F666-4261-A213-BB42555E2802}" destId="{008819B5-AEFE-46A0-8541-C61AF93D8A1E}" srcOrd="10" destOrd="0" parTransId="{6F4A5AC1-0507-4C87-A94F-05C13A88FF61}" sibTransId="{85556414-751A-4DD6-92E6-89C8812F4F70}"/>
    <dgm:cxn modelId="{43AAE54D-62E4-4D64-8908-4D80CB0B52CE}" type="presOf" srcId="{AB658865-1CF8-47BA-9F86-6D0817AE60AF}" destId="{16D5479C-19A7-4878-9383-6ACB1B76CEB6}" srcOrd="0" destOrd="0" presId="urn:microsoft.com/office/officeart/2016/7/layout/RepeatingBendingProcessNew"/>
    <dgm:cxn modelId="{AF51B973-B4AD-4D61-87F4-B38DC43550B5}" type="presOf" srcId="{D00B5EA2-BA06-438E-937A-A7F4ABBB651B}" destId="{944F3862-6D8A-47AD-8C4E-CB296066906D}" srcOrd="0" destOrd="0" presId="urn:microsoft.com/office/officeart/2016/7/layout/RepeatingBendingProcessNew"/>
    <dgm:cxn modelId="{8BE3AB57-D58E-42CB-A72D-1B52926E72A5}" type="presOf" srcId="{8A1A2B47-F666-4261-A213-BB42555E2802}" destId="{FF188208-CBA2-4277-AA7B-F7754E7119B6}" srcOrd="0" destOrd="0" presId="urn:microsoft.com/office/officeart/2016/7/layout/RepeatingBendingProcessNew"/>
    <dgm:cxn modelId="{49DD3E7A-9B3E-4D1D-AE19-5842323B65C1}" type="presOf" srcId="{35CFB472-8E1F-425B-A16E-87110255DAE2}" destId="{33321279-08EB-4B08-AB95-8A4E02ECA258}" srcOrd="1" destOrd="0" presId="urn:microsoft.com/office/officeart/2016/7/layout/RepeatingBendingProcessNew"/>
    <dgm:cxn modelId="{BA966A85-9D56-4066-9F8E-15F430B6A7AD}" srcId="{8A1A2B47-F666-4261-A213-BB42555E2802}" destId="{EC3F5EBF-A231-4D2A-910D-E6B48F3103FB}" srcOrd="3" destOrd="0" parTransId="{91777293-4E39-4460-83F1-79A3F29B8B5A}" sibTransId="{3621897F-2841-4472-A939-0F5A012D7D91}"/>
    <dgm:cxn modelId="{E1E9148E-16D0-4276-9C99-C465362A4B0A}" type="presOf" srcId="{02344360-7178-497F-A34E-49BEF4E17DBF}" destId="{69AC5D4D-BD34-4F2C-9FC1-3268FAB8D63B}" srcOrd="0" destOrd="0" presId="urn:microsoft.com/office/officeart/2016/7/layout/RepeatingBendingProcessNew"/>
    <dgm:cxn modelId="{1CEAC193-38AA-4C59-8A18-323E012B6395}" type="presOf" srcId="{BB600C0A-DC2A-4A17-BB53-F4404776C0CA}" destId="{32AF844E-1A6B-4A0C-8FC2-A53ABE374599}" srcOrd="1" destOrd="0" presId="urn:microsoft.com/office/officeart/2016/7/layout/RepeatingBendingProcessNew"/>
    <dgm:cxn modelId="{0530FF94-9DAB-4D55-ABE6-18A418A2D3BB}" type="presOf" srcId="{008819B5-AEFE-46A0-8541-C61AF93D8A1E}" destId="{F6D544DF-F4B3-44FB-9339-5CF20AD2B792}" srcOrd="0" destOrd="0" presId="urn:microsoft.com/office/officeart/2016/7/layout/RepeatingBendingProcessNew"/>
    <dgm:cxn modelId="{090F8198-BC8A-4B94-A990-2109A51F964E}" type="presOf" srcId="{A19483DC-A928-4A83-AB38-1667D3F3E120}" destId="{CD5C9A29-998C-4B8C-9466-917D32486109}" srcOrd="0" destOrd="0" presId="urn:microsoft.com/office/officeart/2016/7/layout/RepeatingBendingProcessNew"/>
    <dgm:cxn modelId="{4B8EAC9D-A1C4-40A2-A8E2-42ABACE6ABE6}" type="presOf" srcId="{5B41E902-EB23-4DDC-AADC-29EBFF015EE0}" destId="{9797DBBB-12A4-4157-96D5-33E4C8DEB8D3}" srcOrd="1" destOrd="0" presId="urn:microsoft.com/office/officeart/2016/7/layout/RepeatingBendingProcessNew"/>
    <dgm:cxn modelId="{FE7EDCAE-452C-43B6-85B4-B0757854100F}" type="presOf" srcId="{6BB23767-2A91-43CC-BB7A-B87199962FDD}" destId="{F8E5EB60-3728-43E9-B9A3-0BDFFA93AABE}" srcOrd="0" destOrd="0" presId="urn:microsoft.com/office/officeart/2016/7/layout/RepeatingBendingProcessNew"/>
    <dgm:cxn modelId="{D2EC59B0-81F8-4A44-9CFA-90403CB53903}" type="presOf" srcId="{99D8D9CD-5312-4B08-8A93-CD9AA695CA48}" destId="{C0B37E80-1EDD-40A5-AD79-F272390717C1}" srcOrd="1" destOrd="0" presId="urn:microsoft.com/office/officeart/2016/7/layout/RepeatingBendingProcessNew"/>
    <dgm:cxn modelId="{A8CA41B1-1386-4197-B6CE-DEB3094AC62E}" type="presOf" srcId="{6BB23767-2A91-43CC-BB7A-B87199962FDD}" destId="{F88A8406-C2E8-4DFE-B08C-FBC5A66B3EF8}" srcOrd="1" destOrd="0" presId="urn:microsoft.com/office/officeart/2016/7/layout/RepeatingBendingProcessNew"/>
    <dgm:cxn modelId="{60E7EFB1-0DF2-437B-82C1-636B89146113}" type="presOf" srcId="{3E7623FD-476A-4F61-BEFC-A1F81D01A231}" destId="{15FCBCD7-DD6F-44DC-94AB-B1560A629A9D}" srcOrd="0" destOrd="0" presId="urn:microsoft.com/office/officeart/2016/7/layout/RepeatingBendingProcessNew"/>
    <dgm:cxn modelId="{BE003FB4-C6E5-46A9-94DE-672CA2BE7549}" type="presOf" srcId="{A19483DC-A928-4A83-AB38-1667D3F3E120}" destId="{4B50F3CE-F24F-4A33-BEB0-FF7E95F599A6}" srcOrd="1" destOrd="0" presId="urn:microsoft.com/office/officeart/2016/7/layout/RepeatingBendingProcessNew"/>
    <dgm:cxn modelId="{BE75E6BC-AA03-4A0D-8BD1-C39EF17A7812}" type="presOf" srcId="{32C66F1C-D63E-4C71-B8DD-2715D9F10EC6}" destId="{EEE5560C-4EB0-4CFB-A569-5144244EEB76}" srcOrd="0" destOrd="0" presId="urn:microsoft.com/office/officeart/2016/7/layout/RepeatingBendingProcessNew"/>
    <dgm:cxn modelId="{42393FBE-3F16-4EC8-8980-7CFABA292669}" type="presOf" srcId="{B923261B-AE2B-4B60-9777-78C9D56E8361}" destId="{F1446CEF-5570-43E3-8BEE-6B005A08CC7C}" srcOrd="0" destOrd="0" presId="urn:microsoft.com/office/officeart/2016/7/layout/RepeatingBendingProcessNew"/>
    <dgm:cxn modelId="{5DD84FBE-2713-4C5B-8B8A-AD89778B74AF}" srcId="{8A1A2B47-F666-4261-A213-BB42555E2802}" destId="{2965278B-FBFB-4E6F-834A-775AA7A1D0EB}" srcOrd="4" destOrd="0" parTransId="{5D5562C3-361A-495F-8113-DF696F4256B2}" sibTransId="{A19483DC-A928-4A83-AB38-1667D3F3E120}"/>
    <dgm:cxn modelId="{43DAA0DE-F8E9-447D-95EF-3D1B0802DA3D}" type="presOf" srcId="{CDBBCCEA-750F-4E2B-B582-969312EF8F77}" destId="{956ABCFC-3EC2-49D5-B283-2475C9F4880D}" srcOrd="0" destOrd="0" presId="urn:microsoft.com/office/officeart/2016/7/layout/RepeatingBendingProcessNew"/>
    <dgm:cxn modelId="{B9D8DADE-760E-4AA3-B7D3-54590CF41ADE}" srcId="{8A1A2B47-F666-4261-A213-BB42555E2802}" destId="{B923261B-AE2B-4B60-9777-78C9D56E8361}" srcOrd="1" destOrd="0" parTransId="{19547D86-82A5-400F-9FF7-6D56D0F7114A}" sibTransId="{5B41E902-EB23-4DDC-AADC-29EBFF015EE0}"/>
    <dgm:cxn modelId="{95D097E8-F423-42FF-93D1-9E84074031BE}" type="presOf" srcId="{02344360-7178-497F-A34E-49BEF4E17DBF}" destId="{55AEDEC6-C031-4141-B369-EAB194F62FD2}" srcOrd="1" destOrd="0" presId="urn:microsoft.com/office/officeart/2016/7/layout/RepeatingBendingProcessNew"/>
    <dgm:cxn modelId="{99391DE9-1837-422B-B8D4-7BF4093766EA}" type="presOf" srcId="{5B41E902-EB23-4DDC-AADC-29EBFF015EE0}" destId="{41D75F77-724A-40DA-A241-B839E5D709A0}" srcOrd="0" destOrd="0" presId="urn:microsoft.com/office/officeart/2016/7/layout/RepeatingBendingProcessNew"/>
    <dgm:cxn modelId="{AD4FC6EA-C491-4248-8446-6C18B6B95A13}" srcId="{8A1A2B47-F666-4261-A213-BB42555E2802}" destId="{A41B665F-41CE-48BA-ADF9-F100BEE3A1EB}" srcOrd="2" destOrd="0" parTransId="{79EAC466-8BD1-4ADE-983D-F5E39C8A96B9}" sibTransId="{3E7623FD-476A-4F61-BEFC-A1F81D01A231}"/>
    <dgm:cxn modelId="{33FBBEEB-7E73-434E-8E70-BE4647786970}" type="presOf" srcId="{50A5521A-4D5B-409B-B511-4AF435608962}" destId="{85CEF915-E9E1-4EAB-9092-3817B528A961}" srcOrd="0" destOrd="0" presId="urn:microsoft.com/office/officeart/2016/7/layout/RepeatingBendingProcessNew"/>
    <dgm:cxn modelId="{F59E3CF3-F9A5-45EF-B65E-3B4347B37F0E}" type="presOf" srcId="{32C66F1C-D63E-4C71-B8DD-2715D9F10EC6}" destId="{9DB430C3-BB77-4926-A2E4-07506C04E378}" srcOrd="1" destOrd="0" presId="urn:microsoft.com/office/officeart/2016/7/layout/RepeatingBendingProcessNew"/>
    <dgm:cxn modelId="{1FA6C2DC-DECE-48E4-9DDF-617F975E9D00}" type="presParOf" srcId="{FF188208-CBA2-4277-AA7B-F7754E7119B6}" destId="{16D5479C-19A7-4878-9383-6ACB1B76CEB6}" srcOrd="0" destOrd="0" presId="urn:microsoft.com/office/officeart/2016/7/layout/RepeatingBendingProcessNew"/>
    <dgm:cxn modelId="{1E0D247E-C13F-4090-9056-9C7833C6AB6A}" type="presParOf" srcId="{FF188208-CBA2-4277-AA7B-F7754E7119B6}" destId="{F8E5EB60-3728-43E9-B9A3-0BDFFA93AABE}" srcOrd="1" destOrd="0" presId="urn:microsoft.com/office/officeart/2016/7/layout/RepeatingBendingProcessNew"/>
    <dgm:cxn modelId="{FA5CD4D4-9830-4933-B090-901242337C74}" type="presParOf" srcId="{F8E5EB60-3728-43E9-B9A3-0BDFFA93AABE}" destId="{F88A8406-C2E8-4DFE-B08C-FBC5A66B3EF8}" srcOrd="0" destOrd="0" presId="urn:microsoft.com/office/officeart/2016/7/layout/RepeatingBendingProcessNew"/>
    <dgm:cxn modelId="{D01E4137-B23D-4353-86CB-E054A173F391}" type="presParOf" srcId="{FF188208-CBA2-4277-AA7B-F7754E7119B6}" destId="{F1446CEF-5570-43E3-8BEE-6B005A08CC7C}" srcOrd="2" destOrd="0" presId="urn:microsoft.com/office/officeart/2016/7/layout/RepeatingBendingProcessNew"/>
    <dgm:cxn modelId="{8589E686-CBA2-4D99-9C77-316B9B0D3646}" type="presParOf" srcId="{FF188208-CBA2-4277-AA7B-F7754E7119B6}" destId="{41D75F77-724A-40DA-A241-B839E5D709A0}" srcOrd="3" destOrd="0" presId="urn:microsoft.com/office/officeart/2016/7/layout/RepeatingBendingProcessNew"/>
    <dgm:cxn modelId="{F688FD43-D088-42C0-AA3E-9BC8FFC89ED3}" type="presParOf" srcId="{41D75F77-724A-40DA-A241-B839E5D709A0}" destId="{9797DBBB-12A4-4157-96D5-33E4C8DEB8D3}" srcOrd="0" destOrd="0" presId="urn:microsoft.com/office/officeart/2016/7/layout/RepeatingBendingProcessNew"/>
    <dgm:cxn modelId="{36820027-2AA0-4B53-946B-EA264608754F}" type="presParOf" srcId="{FF188208-CBA2-4277-AA7B-F7754E7119B6}" destId="{CF2D1E2A-2AA5-42CB-A826-E20E20F58CB3}" srcOrd="4" destOrd="0" presId="urn:microsoft.com/office/officeart/2016/7/layout/RepeatingBendingProcessNew"/>
    <dgm:cxn modelId="{8D959950-441C-478A-A6F7-4119706BE4A4}" type="presParOf" srcId="{FF188208-CBA2-4277-AA7B-F7754E7119B6}" destId="{15FCBCD7-DD6F-44DC-94AB-B1560A629A9D}" srcOrd="5" destOrd="0" presId="urn:microsoft.com/office/officeart/2016/7/layout/RepeatingBendingProcessNew"/>
    <dgm:cxn modelId="{75A9E281-711D-48F0-B532-7511A9B963DE}" type="presParOf" srcId="{15FCBCD7-DD6F-44DC-94AB-B1560A629A9D}" destId="{B8AB15FF-45B3-40FE-98DA-5930A4CDC623}" srcOrd="0" destOrd="0" presId="urn:microsoft.com/office/officeart/2016/7/layout/RepeatingBendingProcessNew"/>
    <dgm:cxn modelId="{70CD4C95-E780-42F3-A7A2-D58CCD8114CA}" type="presParOf" srcId="{FF188208-CBA2-4277-AA7B-F7754E7119B6}" destId="{F44BC7FA-3B2C-4DA1-B6AC-95A52618D651}" srcOrd="6" destOrd="0" presId="urn:microsoft.com/office/officeart/2016/7/layout/RepeatingBendingProcessNew"/>
    <dgm:cxn modelId="{89B7968C-9EA0-4D34-8620-3FD04651029D}" type="presParOf" srcId="{FF188208-CBA2-4277-AA7B-F7754E7119B6}" destId="{6F6F32A1-16E9-444E-9661-402E89F5A4A4}" srcOrd="7" destOrd="0" presId="urn:microsoft.com/office/officeart/2016/7/layout/RepeatingBendingProcessNew"/>
    <dgm:cxn modelId="{34BB761D-6A5F-460B-A1AF-5B19B33CC547}" type="presParOf" srcId="{6F6F32A1-16E9-444E-9661-402E89F5A4A4}" destId="{2FBC6FFC-DCCD-4897-BE31-92C560C57D67}" srcOrd="0" destOrd="0" presId="urn:microsoft.com/office/officeart/2016/7/layout/RepeatingBendingProcessNew"/>
    <dgm:cxn modelId="{71BE9FDF-351B-4B40-9756-D6FDF1CFBF9F}" type="presParOf" srcId="{FF188208-CBA2-4277-AA7B-F7754E7119B6}" destId="{4ADD97F0-7FC3-40C7-91A2-E07057B89A25}" srcOrd="8" destOrd="0" presId="urn:microsoft.com/office/officeart/2016/7/layout/RepeatingBendingProcessNew"/>
    <dgm:cxn modelId="{D7F94653-5365-48E3-BB5A-3E074CED0734}" type="presParOf" srcId="{FF188208-CBA2-4277-AA7B-F7754E7119B6}" destId="{CD5C9A29-998C-4B8C-9466-917D32486109}" srcOrd="9" destOrd="0" presId="urn:microsoft.com/office/officeart/2016/7/layout/RepeatingBendingProcessNew"/>
    <dgm:cxn modelId="{21FCEFF4-846B-426C-BA25-8035794E2061}" type="presParOf" srcId="{CD5C9A29-998C-4B8C-9466-917D32486109}" destId="{4B50F3CE-F24F-4A33-BEB0-FF7E95F599A6}" srcOrd="0" destOrd="0" presId="urn:microsoft.com/office/officeart/2016/7/layout/RepeatingBendingProcessNew"/>
    <dgm:cxn modelId="{FB92155F-36D9-41DF-9A74-0FA29731A094}" type="presParOf" srcId="{FF188208-CBA2-4277-AA7B-F7754E7119B6}" destId="{9220AE91-B2F9-4643-B821-326588269006}" srcOrd="10" destOrd="0" presId="urn:microsoft.com/office/officeart/2016/7/layout/RepeatingBendingProcessNew"/>
    <dgm:cxn modelId="{C52821BF-2408-4D73-8EB5-293D46525F26}" type="presParOf" srcId="{FF188208-CBA2-4277-AA7B-F7754E7119B6}" destId="{EEE5560C-4EB0-4CFB-A569-5144244EEB76}" srcOrd="11" destOrd="0" presId="urn:microsoft.com/office/officeart/2016/7/layout/RepeatingBendingProcessNew"/>
    <dgm:cxn modelId="{C1029CD3-F216-4C83-A470-12A4CE712BF3}" type="presParOf" srcId="{EEE5560C-4EB0-4CFB-A569-5144244EEB76}" destId="{9DB430C3-BB77-4926-A2E4-07506C04E378}" srcOrd="0" destOrd="0" presId="urn:microsoft.com/office/officeart/2016/7/layout/RepeatingBendingProcessNew"/>
    <dgm:cxn modelId="{DA62302E-5311-483F-B901-A0AFA7E80141}" type="presParOf" srcId="{FF188208-CBA2-4277-AA7B-F7754E7119B6}" destId="{384086BC-9158-47AD-AE89-6D0E0B9EB386}" srcOrd="12" destOrd="0" presId="urn:microsoft.com/office/officeart/2016/7/layout/RepeatingBendingProcessNew"/>
    <dgm:cxn modelId="{00E75B5D-EBE4-4E26-BA83-F44AFF4B4A49}" type="presParOf" srcId="{FF188208-CBA2-4277-AA7B-F7754E7119B6}" destId="{C2142438-3896-405E-86C8-6D194E01F9D2}" srcOrd="13" destOrd="0" presId="urn:microsoft.com/office/officeart/2016/7/layout/RepeatingBendingProcessNew"/>
    <dgm:cxn modelId="{43EAFE82-E8AA-4705-B420-7C149CB61685}" type="presParOf" srcId="{C2142438-3896-405E-86C8-6D194E01F9D2}" destId="{32AF844E-1A6B-4A0C-8FC2-A53ABE374599}" srcOrd="0" destOrd="0" presId="urn:microsoft.com/office/officeart/2016/7/layout/RepeatingBendingProcessNew"/>
    <dgm:cxn modelId="{FC14B27D-FF2A-43DB-A4B6-9E7FE791BFEE}" type="presParOf" srcId="{FF188208-CBA2-4277-AA7B-F7754E7119B6}" destId="{944F3862-6D8A-47AD-8C4E-CB296066906D}" srcOrd="14" destOrd="0" presId="urn:microsoft.com/office/officeart/2016/7/layout/RepeatingBendingProcessNew"/>
    <dgm:cxn modelId="{D3F769C9-3D84-41A8-BB69-C1DA274E6712}" type="presParOf" srcId="{FF188208-CBA2-4277-AA7B-F7754E7119B6}" destId="{924A6F3E-1E91-4F61-96BB-A5CF806182DF}" srcOrd="15" destOrd="0" presId="urn:microsoft.com/office/officeart/2016/7/layout/RepeatingBendingProcessNew"/>
    <dgm:cxn modelId="{2B905CCE-F362-4BE5-AE0A-15FCBC7B4EE9}" type="presParOf" srcId="{924A6F3E-1E91-4F61-96BB-A5CF806182DF}" destId="{C0B37E80-1EDD-40A5-AD79-F272390717C1}" srcOrd="0" destOrd="0" presId="urn:microsoft.com/office/officeart/2016/7/layout/RepeatingBendingProcessNew"/>
    <dgm:cxn modelId="{07597315-0145-4A60-80E5-47AF5D64593F}" type="presParOf" srcId="{FF188208-CBA2-4277-AA7B-F7754E7119B6}" destId="{85CEF915-E9E1-4EAB-9092-3817B528A961}" srcOrd="16" destOrd="0" presId="urn:microsoft.com/office/officeart/2016/7/layout/RepeatingBendingProcessNew"/>
    <dgm:cxn modelId="{9CB699B8-26AE-4B6D-A5EF-7C1667A7C75B}" type="presParOf" srcId="{FF188208-CBA2-4277-AA7B-F7754E7119B6}" destId="{69AC5D4D-BD34-4F2C-9FC1-3268FAB8D63B}" srcOrd="17" destOrd="0" presId="urn:microsoft.com/office/officeart/2016/7/layout/RepeatingBendingProcessNew"/>
    <dgm:cxn modelId="{78CE4C9E-D8CD-4785-9CB1-1BFA4F5FB17B}" type="presParOf" srcId="{69AC5D4D-BD34-4F2C-9FC1-3268FAB8D63B}" destId="{55AEDEC6-C031-4141-B369-EAB194F62FD2}" srcOrd="0" destOrd="0" presId="urn:microsoft.com/office/officeart/2016/7/layout/RepeatingBendingProcessNew"/>
    <dgm:cxn modelId="{B104C116-4A3D-4724-A474-2E662260F6ED}" type="presParOf" srcId="{FF188208-CBA2-4277-AA7B-F7754E7119B6}" destId="{956ABCFC-3EC2-49D5-B283-2475C9F4880D}" srcOrd="18" destOrd="0" presId="urn:microsoft.com/office/officeart/2016/7/layout/RepeatingBendingProcessNew"/>
    <dgm:cxn modelId="{1E4C58C6-5534-4CB8-A7E8-E8831B7DECB6}" type="presParOf" srcId="{FF188208-CBA2-4277-AA7B-F7754E7119B6}" destId="{99490BE6-8352-46B8-B979-524BD8ED3A0F}" srcOrd="19" destOrd="0" presId="urn:microsoft.com/office/officeart/2016/7/layout/RepeatingBendingProcessNew"/>
    <dgm:cxn modelId="{4E98A539-0797-4EB7-87AE-183B1DB8DD35}" type="presParOf" srcId="{99490BE6-8352-46B8-B979-524BD8ED3A0F}" destId="{33321279-08EB-4B08-AB95-8A4E02ECA258}" srcOrd="0" destOrd="0" presId="urn:microsoft.com/office/officeart/2016/7/layout/RepeatingBendingProcessNew"/>
    <dgm:cxn modelId="{75F881CD-8963-45DF-B44A-04B454E69309}" type="presParOf" srcId="{FF188208-CBA2-4277-AA7B-F7754E7119B6}" destId="{F6D544DF-F4B3-44FB-9339-5CF20AD2B792}" srcOrd="20" destOrd="0" presId="urn:microsoft.com/office/officeart/2016/7/layout/RepeatingBendingProcessNew"/>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2A995F8-5B29-4EFF-87AB-51FBD763F63B}"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IN"/>
        </a:p>
      </dgm:t>
    </dgm:pt>
    <dgm:pt modelId="{13EF4AEC-7C65-41E7-99DF-579ABB6CCC89}">
      <dgm:prSet phldrT="[Text]"/>
      <dgm:spPr/>
      <dgm:t>
        <a:bodyPr/>
        <a:lstStyle/>
        <a:p>
          <a:r>
            <a:rPr lang="en-IN" b="1" dirty="0"/>
            <a:t>Data Collection</a:t>
          </a:r>
          <a:endParaRPr lang="en-IN" dirty="0"/>
        </a:p>
      </dgm:t>
    </dgm:pt>
    <dgm:pt modelId="{400C01B4-74FF-4932-B048-2BBF6DAEFF02}" type="parTrans" cxnId="{23764950-A114-4778-9C94-0C701EF4817E}">
      <dgm:prSet/>
      <dgm:spPr/>
      <dgm:t>
        <a:bodyPr/>
        <a:lstStyle/>
        <a:p>
          <a:endParaRPr lang="en-IN"/>
        </a:p>
      </dgm:t>
    </dgm:pt>
    <dgm:pt modelId="{55524578-CAC1-417F-B1A4-1A47868C4393}" type="sibTrans" cxnId="{23764950-A114-4778-9C94-0C701EF4817E}">
      <dgm:prSet/>
      <dgm:spPr/>
      <dgm:t>
        <a:bodyPr/>
        <a:lstStyle/>
        <a:p>
          <a:endParaRPr lang="en-IN"/>
        </a:p>
      </dgm:t>
    </dgm:pt>
    <dgm:pt modelId="{3FB96DED-3F4F-4711-A1A5-5F47839F26AF}">
      <dgm:prSet phldrT="[Text]" custT="1"/>
      <dgm:spPr/>
      <dgm:t>
        <a:bodyPr/>
        <a:lstStyle/>
        <a:p>
          <a:r>
            <a:rPr lang="en-US" sz="1400" dirty="0"/>
            <a:t>Landsat images, climate &amp; historical fire data.</a:t>
          </a:r>
          <a:endParaRPr lang="en-IN" sz="1400" dirty="0"/>
        </a:p>
      </dgm:t>
    </dgm:pt>
    <dgm:pt modelId="{580F9EB1-3914-4EB7-9799-BE83D77360D9}" type="parTrans" cxnId="{B4DC4F97-31B3-48A3-AAD3-5CB8095A3D9B}">
      <dgm:prSet/>
      <dgm:spPr/>
      <dgm:t>
        <a:bodyPr/>
        <a:lstStyle/>
        <a:p>
          <a:endParaRPr lang="en-IN"/>
        </a:p>
      </dgm:t>
    </dgm:pt>
    <dgm:pt modelId="{94E3A04E-E5F9-416B-B5A4-E59A02297925}" type="sibTrans" cxnId="{B4DC4F97-31B3-48A3-AAD3-5CB8095A3D9B}">
      <dgm:prSet/>
      <dgm:spPr/>
      <dgm:t>
        <a:bodyPr/>
        <a:lstStyle/>
        <a:p>
          <a:endParaRPr lang="en-IN"/>
        </a:p>
      </dgm:t>
    </dgm:pt>
    <dgm:pt modelId="{30813C35-4CFB-4E8C-B6AA-B0843B5BCC21}">
      <dgm:prSet phldrT="[Text]"/>
      <dgm:spPr/>
      <dgm:t>
        <a:bodyPr/>
        <a:lstStyle/>
        <a:p>
          <a:r>
            <a:rPr lang="en-IN" b="1" dirty="0"/>
            <a:t>Preprocessing</a:t>
          </a:r>
          <a:r>
            <a:rPr lang="en-IN" dirty="0"/>
            <a:t> </a:t>
          </a:r>
        </a:p>
      </dgm:t>
    </dgm:pt>
    <dgm:pt modelId="{D42E0FDD-E0B2-4962-A29B-5D0F0521B5E9}" type="parTrans" cxnId="{181D5DDA-A7EB-4437-BA65-6EC266BB0642}">
      <dgm:prSet/>
      <dgm:spPr/>
      <dgm:t>
        <a:bodyPr/>
        <a:lstStyle/>
        <a:p>
          <a:endParaRPr lang="en-IN"/>
        </a:p>
      </dgm:t>
    </dgm:pt>
    <dgm:pt modelId="{71B1B3A2-76B2-4234-AC4F-2756E3051ECD}" type="sibTrans" cxnId="{181D5DDA-A7EB-4437-BA65-6EC266BB0642}">
      <dgm:prSet/>
      <dgm:spPr/>
      <dgm:t>
        <a:bodyPr/>
        <a:lstStyle/>
        <a:p>
          <a:endParaRPr lang="en-IN"/>
        </a:p>
      </dgm:t>
    </dgm:pt>
    <dgm:pt modelId="{B96415EC-88A7-4920-8BCA-63A237B6D07F}">
      <dgm:prSet phldrT="[Text]" custT="1"/>
      <dgm:spPr/>
      <dgm:t>
        <a:bodyPr/>
        <a:lstStyle/>
        <a:p>
          <a:r>
            <a:rPr lang="en-US" sz="1400" dirty="0"/>
            <a:t>Microsoft Fabric for cleaning &amp; structuring</a:t>
          </a:r>
          <a:endParaRPr lang="en-IN" sz="1400" dirty="0"/>
        </a:p>
      </dgm:t>
    </dgm:pt>
    <dgm:pt modelId="{1584BB93-0075-47B0-ADDD-9C1D0D36536C}" type="parTrans" cxnId="{FB7E848D-E96D-4B47-AC16-618B7974F8C9}">
      <dgm:prSet/>
      <dgm:spPr/>
      <dgm:t>
        <a:bodyPr/>
        <a:lstStyle/>
        <a:p>
          <a:endParaRPr lang="en-IN"/>
        </a:p>
      </dgm:t>
    </dgm:pt>
    <dgm:pt modelId="{FF0E5008-099C-4866-9224-AFADE348CA68}" type="sibTrans" cxnId="{FB7E848D-E96D-4B47-AC16-618B7974F8C9}">
      <dgm:prSet/>
      <dgm:spPr/>
      <dgm:t>
        <a:bodyPr/>
        <a:lstStyle/>
        <a:p>
          <a:endParaRPr lang="en-IN"/>
        </a:p>
      </dgm:t>
    </dgm:pt>
    <dgm:pt modelId="{F25B9A31-4551-4D91-85C5-9D20B507CA34}">
      <dgm:prSet phldrT="[Text]"/>
      <dgm:spPr/>
      <dgm:t>
        <a:bodyPr/>
        <a:lstStyle/>
        <a:p>
          <a:endParaRPr lang="en-IN" dirty="0"/>
        </a:p>
      </dgm:t>
    </dgm:pt>
    <dgm:pt modelId="{1AFD816A-4DFE-4336-91BC-C93B11045495}" type="sibTrans" cxnId="{EB2BE7FF-FF39-4DC6-B47D-6B889ACB7B8D}">
      <dgm:prSet/>
      <dgm:spPr/>
      <dgm:t>
        <a:bodyPr/>
        <a:lstStyle/>
        <a:p>
          <a:endParaRPr lang="en-IN"/>
        </a:p>
      </dgm:t>
    </dgm:pt>
    <dgm:pt modelId="{969A7DD7-9F5D-48B4-AC20-54E880B2F6C6}" type="parTrans" cxnId="{EB2BE7FF-FF39-4DC6-B47D-6B889ACB7B8D}">
      <dgm:prSet/>
      <dgm:spPr/>
      <dgm:t>
        <a:bodyPr/>
        <a:lstStyle/>
        <a:p>
          <a:endParaRPr lang="en-IN"/>
        </a:p>
      </dgm:t>
    </dgm:pt>
    <dgm:pt modelId="{57B4BF42-4EE7-46D5-B837-DF09DD19B852}" type="pres">
      <dgm:prSet presAssocID="{62A995F8-5B29-4EFF-87AB-51FBD763F63B}" presName="rootnode" presStyleCnt="0">
        <dgm:presLayoutVars>
          <dgm:chMax/>
          <dgm:chPref/>
          <dgm:dir/>
          <dgm:animLvl val="lvl"/>
        </dgm:presLayoutVars>
      </dgm:prSet>
      <dgm:spPr/>
    </dgm:pt>
    <dgm:pt modelId="{65B56682-5A05-49FC-ADAC-C45A56F972D7}" type="pres">
      <dgm:prSet presAssocID="{13EF4AEC-7C65-41E7-99DF-579ABB6CCC89}" presName="composite" presStyleCnt="0"/>
      <dgm:spPr/>
    </dgm:pt>
    <dgm:pt modelId="{B5FF3A77-B94B-4733-B5E5-1AA129F62060}" type="pres">
      <dgm:prSet presAssocID="{13EF4AEC-7C65-41E7-99DF-579ABB6CCC89}" presName="bentUpArrow1" presStyleLbl="alignImgPlace1" presStyleIdx="0" presStyleCnt="2"/>
      <dgm:spPr/>
    </dgm:pt>
    <dgm:pt modelId="{8392F662-633E-4CFC-9ADC-7D6E4BB5CBC6}" type="pres">
      <dgm:prSet presAssocID="{13EF4AEC-7C65-41E7-99DF-579ABB6CCC89}" presName="ParentText" presStyleLbl="node1" presStyleIdx="0" presStyleCnt="3">
        <dgm:presLayoutVars>
          <dgm:chMax val="1"/>
          <dgm:chPref val="1"/>
          <dgm:bulletEnabled val="1"/>
        </dgm:presLayoutVars>
      </dgm:prSet>
      <dgm:spPr/>
    </dgm:pt>
    <dgm:pt modelId="{4A791C6D-2817-46CD-9F20-0926CE121AF5}" type="pres">
      <dgm:prSet presAssocID="{13EF4AEC-7C65-41E7-99DF-579ABB6CCC89}" presName="ChildText" presStyleLbl="revTx" presStyleIdx="0" presStyleCnt="2" custScaleX="204719" custScaleY="65665" custLinFactNeighborX="49120" custLinFactNeighborY="16849">
        <dgm:presLayoutVars>
          <dgm:chMax val="0"/>
          <dgm:chPref val="0"/>
          <dgm:bulletEnabled val="1"/>
        </dgm:presLayoutVars>
      </dgm:prSet>
      <dgm:spPr/>
    </dgm:pt>
    <dgm:pt modelId="{5E79C7B6-DEBC-4ECB-B80A-156AA5D1E949}" type="pres">
      <dgm:prSet presAssocID="{55524578-CAC1-417F-B1A4-1A47868C4393}" presName="sibTrans" presStyleCnt="0"/>
      <dgm:spPr/>
    </dgm:pt>
    <dgm:pt modelId="{486DEE85-C53B-4A4E-9578-B3A694556CD0}" type="pres">
      <dgm:prSet presAssocID="{30813C35-4CFB-4E8C-B6AA-B0843B5BCC21}" presName="composite" presStyleCnt="0"/>
      <dgm:spPr/>
    </dgm:pt>
    <dgm:pt modelId="{3181EA2B-8DA5-4275-9CB2-D0449C6F83F7}" type="pres">
      <dgm:prSet presAssocID="{30813C35-4CFB-4E8C-B6AA-B0843B5BCC21}" presName="bentUpArrow1" presStyleLbl="alignImgPlace1" presStyleIdx="1" presStyleCnt="2"/>
      <dgm:spPr/>
    </dgm:pt>
    <dgm:pt modelId="{B49643D3-11D0-4A3E-9962-C84CDF2CFDA2}" type="pres">
      <dgm:prSet presAssocID="{30813C35-4CFB-4E8C-B6AA-B0843B5BCC21}" presName="ParentText" presStyleLbl="node1" presStyleIdx="1" presStyleCnt="3" custLinFactNeighborX="-18656" custLinFactNeighborY="-8533">
        <dgm:presLayoutVars>
          <dgm:chMax val="1"/>
          <dgm:chPref val="1"/>
          <dgm:bulletEnabled val="1"/>
        </dgm:presLayoutVars>
      </dgm:prSet>
      <dgm:spPr/>
    </dgm:pt>
    <dgm:pt modelId="{364B03BE-B568-46B3-A4BE-EBF73064988E}" type="pres">
      <dgm:prSet presAssocID="{30813C35-4CFB-4E8C-B6AA-B0843B5BCC21}" presName="ChildText" presStyleLbl="revTx" presStyleIdx="1" presStyleCnt="2" custScaleX="150076" custLinFactNeighborX="30877" custLinFactNeighborY="-1279">
        <dgm:presLayoutVars>
          <dgm:chMax val="0"/>
          <dgm:chPref val="0"/>
          <dgm:bulletEnabled val="1"/>
        </dgm:presLayoutVars>
      </dgm:prSet>
      <dgm:spPr/>
    </dgm:pt>
    <dgm:pt modelId="{FFA7ABD6-790A-47AA-9BDE-89F2D406552D}" type="pres">
      <dgm:prSet presAssocID="{71B1B3A2-76B2-4234-AC4F-2756E3051ECD}" presName="sibTrans" presStyleCnt="0"/>
      <dgm:spPr/>
    </dgm:pt>
    <dgm:pt modelId="{489CE0A0-4DA1-456B-8AD9-57AD0756B64C}" type="pres">
      <dgm:prSet presAssocID="{F25B9A31-4551-4D91-85C5-9D20B507CA34}" presName="composite" presStyleCnt="0"/>
      <dgm:spPr/>
    </dgm:pt>
    <dgm:pt modelId="{24394371-9C16-4D15-A547-73115A0F0F5B}" type="pres">
      <dgm:prSet presAssocID="{F25B9A31-4551-4D91-85C5-9D20B507CA34}" presName="ParentText" presStyleLbl="node1" presStyleIdx="2" presStyleCnt="3" custScaleX="64464">
        <dgm:presLayoutVars>
          <dgm:chMax val="1"/>
          <dgm:chPref val="1"/>
          <dgm:bulletEnabled val="1"/>
        </dgm:presLayoutVars>
      </dgm:prSet>
      <dgm:spPr/>
    </dgm:pt>
  </dgm:ptLst>
  <dgm:cxnLst>
    <dgm:cxn modelId="{C1145438-7528-4913-B64A-FA750A18B460}" type="presOf" srcId="{B96415EC-88A7-4920-8BCA-63A237B6D07F}" destId="{364B03BE-B568-46B3-A4BE-EBF73064988E}" srcOrd="0" destOrd="0" presId="urn:microsoft.com/office/officeart/2005/8/layout/StepDownProcess"/>
    <dgm:cxn modelId="{23764950-A114-4778-9C94-0C701EF4817E}" srcId="{62A995F8-5B29-4EFF-87AB-51FBD763F63B}" destId="{13EF4AEC-7C65-41E7-99DF-579ABB6CCC89}" srcOrd="0" destOrd="0" parTransId="{400C01B4-74FF-4932-B048-2BBF6DAEFF02}" sibTransId="{55524578-CAC1-417F-B1A4-1A47868C4393}"/>
    <dgm:cxn modelId="{FB7E848D-E96D-4B47-AC16-618B7974F8C9}" srcId="{30813C35-4CFB-4E8C-B6AA-B0843B5BCC21}" destId="{B96415EC-88A7-4920-8BCA-63A237B6D07F}" srcOrd="0" destOrd="0" parTransId="{1584BB93-0075-47B0-ADDD-9C1D0D36536C}" sibTransId="{FF0E5008-099C-4866-9224-AFADE348CA68}"/>
    <dgm:cxn modelId="{FB197992-572A-4DAC-880F-B1AF4F089ACD}" type="presOf" srcId="{62A995F8-5B29-4EFF-87AB-51FBD763F63B}" destId="{57B4BF42-4EE7-46D5-B837-DF09DD19B852}" srcOrd="0" destOrd="0" presId="urn:microsoft.com/office/officeart/2005/8/layout/StepDownProcess"/>
    <dgm:cxn modelId="{B4DC4F97-31B3-48A3-AAD3-5CB8095A3D9B}" srcId="{13EF4AEC-7C65-41E7-99DF-579ABB6CCC89}" destId="{3FB96DED-3F4F-4711-A1A5-5F47839F26AF}" srcOrd="0" destOrd="0" parTransId="{580F9EB1-3914-4EB7-9799-BE83D77360D9}" sibTransId="{94E3A04E-E5F9-416B-B5A4-E59A02297925}"/>
    <dgm:cxn modelId="{ED1671A0-DA8B-4C76-B0EB-33335ABE1B17}" type="presOf" srcId="{13EF4AEC-7C65-41E7-99DF-579ABB6CCC89}" destId="{8392F662-633E-4CFC-9ADC-7D6E4BB5CBC6}" srcOrd="0" destOrd="0" presId="urn:microsoft.com/office/officeart/2005/8/layout/StepDownProcess"/>
    <dgm:cxn modelId="{9D3849CF-9CE0-4BB5-9B82-CCE20277ED3D}" type="presOf" srcId="{F25B9A31-4551-4D91-85C5-9D20B507CA34}" destId="{24394371-9C16-4D15-A547-73115A0F0F5B}" srcOrd="0" destOrd="0" presId="urn:microsoft.com/office/officeart/2005/8/layout/StepDownProcess"/>
    <dgm:cxn modelId="{181D5DDA-A7EB-4437-BA65-6EC266BB0642}" srcId="{62A995F8-5B29-4EFF-87AB-51FBD763F63B}" destId="{30813C35-4CFB-4E8C-B6AA-B0843B5BCC21}" srcOrd="1" destOrd="0" parTransId="{D42E0FDD-E0B2-4962-A29B-5D0F0521B5E9}" sibTransId="{71B1B3A2-76B2-4234-AC4F-2756E3051ECD}"/>
    <dgm:cxn modelId="{3C7F01F9-A1C3-4C45-BB32-F12D161EE22F}" type="presOf" srcId="{30813C35-4CFB-4E8C-B6AA-B0843B5BCC21}" destId="{B49643D3-11D0-4A3E-9962-C84CDF2CFDA2}" srcOrd="0" destOrd="0" presId="urn:microsoft.com/office/officeart/2005/8/layout/StepDownProcess"/>
    <dgm:cxn modelId="{BF55F7FD-D895-4FE9-B9A6-0054115A2879}" type="presOf" srcId="{3FB96DED-3F4F-4711-A1A5-5F47839F26AF}" destId="{4A791C6D-2817-46CD-9F20-0926CE121AF5}" srcOrd="0" destOrd="0" presId="urn:microsoft.com/office/officeart/2005/8/layout/StepDownProcess"/>
    <dgm:cxn modelId="{EB2BE7FF-FF39-4DC6-B47D-6B889ACB7B8D}" srcId="{62A995F8-5B29-4EFF-87AB-51FBD763F63B}" destId="{F25B9A31-4551-4D91-85C5-9D20B507CA34}" srcOrd="2" destOrd="0" parTransId="{969A7DD7-9F5D-48B4-AC20-54E880B2F6C6}" sibTransId="{1AFD816A-4DFE-4336-91BC-C93B11045495}"/>
    <dgm:cxn modelId="{C1D35327-A9D8-427D-A819-DEE77A58039D}" type="presParOf" srcId="{57B4BF42-4EE7-46D5-B837-DF09DD19B852}" destId="{65B56682-5A05-49FC-ADAC-C45A56F972D7}" srcOrd="0" destOrd="0" presId="urn:microsoft.com/office/officeart/2005/8/layout/StepDownProcess"/>
    <dgm:cxn modelId="{CFCC1644-74B6-4421-B9B0-39CCA4554052}" type="presParOf" srcId="{65B56682-5A05-49FC-ADAC-C45A56F972D7}" destId="{B5FF3A77-B94B-4733-B5E5-1AA129F62060}" srcOrd="0" destOrd="0" presId="urn:microsoft.com/office/officeart/2005/8/layout/StepDownProcess"/>
    <dgm:cxn modelId="{DD70B833-3EAA-474D-BD72-303EC3A7C898}" type="presParOf" srcId="{65B56682-5A05-49FC-ADAC-C45A56F972D7}" destId="{8392F662-633E-4CFC-9ADC-7D6E4BB5CBC6}" srcOrd="1" destOrd="0" presId="urn:microsoft.com/office/officeart/2005/8/layout/StepDownProcess"/>
    <dgm:cxn modelId="{40CBE112-6BE1-46E4-98AC-4B007F759C31}" type="presParOf" srcId="{65B56682-5A05-49FC-ADAC-C45A56F972D7}" destId="{4A791C6D-2817-46CD-9F20-0926CE121AF5}" srcOrd="2" destOrd="0" presId="urn:microsoft.com/office/officeart/2005/8/layout/StepDownProcess"/>
    <dgm:cxn modelId="{15CBBB57-F228-4AA1-BB14-20448C7F1A7E}" type="presParOf" srcId="{57B4BF42-4EE7-46D5-B837-DF09DD19B852}" destId="{5E79C7B6-DEBC-4ECB-B80A-156AA5D1E949}" srcOrd="1" destOrd="0" presId="urn:microsoft.com/office/officeart/2005/8/layout/StepDownProcess"/>
    <dgm:cxn modelId="{B30B6DF3-C3E9-4BE6-ABD3-E6AB07EC5E2F}" type="presParOf" srcId="{57B4BF42-4EE7-46D5-B837-DF09DD19B852}" destId="{486DEE85-C53B-4A4E-9578-B3A694556CD0}" srcOrd="2" destOrd="0" presId="urn:microsoft.com/office/officeart/2005/8/layout/StepDownProcess"/>
    <dgm:cxn modelId="{C6EFAD90-317E-45DC-99DA-6DF621AE987B}" type="presParOf" srcId="{486DEE85-C53B-4A4E-9578-B3A694556CD0}" destId="{3181EA2B-8DA5-4275-9CB2-D0449C6F83F7}" srcOrd="0" destOrd="0" presId="urn:microsoft.com/office/officeart/2005/8/layout/StepDownProcess"/>
    <dgm:cxn modelId="{70BD4687-AE53-4330-B9E5-0D5C9FCB07EE}" type="presParOf" srcId="{486DEE85-C53B-4A4E-9578-B3A694556CD0}" destId="{B49643D3-11D0-4A3E-9962-C84CDF2CFDA2}" srcOrd="1" destOrd="0" presId="urn:microsoft.com/office/officeart/2005/8/layout/StepDownProcess"/>
    <dgm:cxn modelId="{9529517C-1CBE-4BDD-8D5E-ADDC11420E95}" type="presParOf" srcId="{486DEE85-C53B-4A4E-9578-B3A694556CD0}" destId="{364B03BE-B568-46B3-A4BE-EBF73064988E}" srcOrd="2" destOrd="0" presId="urn:microsoft.com/office/officeart/2005/8/layout/StepDownProcess"/>
    <dgm:cxn modelId="{7CBB9127-9014-4171-9BEA-26E89335719B}" type="presParOf" srcId="{57B4BF42-4EE7-46D5-B837-DF09DD19B852}" destId="{FFA7ABD6-790A-47AA-9BDE-89F2D406552D}" srcOrd="3" destOrd="0" presId="urn:microsoft.com/office/officeart/2005/8/layout/StepDownProcess"/>
    <dgm:cxn modelId="{3FC4ABD6-619B-47A4-A2A1-CA1B070EBD69}" type="presParOf" srcId="{57B4BF42-4EE7-46D5-B837-DF09DD19B852}" destId="{489CE0A0-4DA1-456B-8AD9-57AD0756B64C}" srcOrd="4" destOrd="0" presId="urn:microsoft.com/office/officeart/2005/8/layout/StepDownProcess"/>
    <dgm:cxn modelId="{1297D2FA-1354-4D71-A50F-743957C513B4}" type="presParOf" srcId="{489CE0A0-4DA1-456B-8AD9-57AD0756B64C}" destId="{24394371-9C16-4D15-A547-73115A0F0F5B}"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2A995F8-5B29-4EFF-87AB-51FBD763F63B}"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IN"/>
        </a:p>
      </dgm:t>
    </dgm:pt>
    <dgm:pt modelId="{30813C35-4CFB-4E8C-B6AA-B0843B5BCC21}">
      <dgm:prSet phldrT="[Text]"/>
      <dgm:spPr/>
      <dgm:t>
        <a:bodyPr/>
        <a:lstStyle/>
        <a:p>
          <a:r>
            <a:rPr lang="en-IN" b="1" dirty="0"/>
            <a:t>Analysis &amp; Insights</a:t>
          </a:r>
          <a:endParaRPr lang="en-IN" dirty="0"/>
        </a:p>
      </dgm:t>
    </dgm:pt>
    <dgm:pt modelId="{D42E0FDD-E0B2-4962-A29B-5D0F0521B5E9}" type="parTrans" cxnId="{181D5DDA-A7EB-4437-BA65-6EC266BB0642}">
      <dgm:prSet/>
      <dgm:spPr/>
      <dgm:t>
        <a:bodyPr/>
        <a:lstStyle/>
        <a:p>
          <a:endParaRPr lang="en-IN"/>
        </a:p>
      </dgm:t>
    </dgm:pt>
    <dgm:pt modelId="{71B1B3A2-76B2-4234-AC4F-2756E3051ECD}" type="sibTrans" cxnId="{181D5DDA-A7EB-4437-BA65-6EC266BB0642}">
      <dgm:prSet/>
      <dgm:spPr/>
      <dgm:t>
        <a:bodyPr/>
        <a:lstStyle/>
        <a:p>
          <a:endParaRPr lang="en-IN"/>
        </a:p>
      </dgm:t>
    </dgm:pt>
    <dgm:pt modelId="{B96415EC-88A7-4920-8BCA-63A237B6D07F}">
      <dgm:prSet phldrT="[Text]" custT="1"/>
      <dgm:spPr/>
      <dgm:t>
        <a:bodyPr/>
        <a:lstStyle/>
        <a:p>
          <a:r>
            <a:rPr lang="en-IN" sz="1400" dirty="0"/>
            <a:t>Power BI for visualization</a:t>
          </a:r>
        </a:p>
      </dgm:t>
    </dgm:pt>
    <dgm:pt modelId="{1584BB93-0075-47B0-ADDD-9C1D0D36536C}" type="parTrans" cxnId="{FB7E848D-E96D-4B47-AC16-618B7974F8C9}">
      <dgm:prSet/>
      <dgm:spPr/>
      <dgm:t>
        <a:bodyPr/>
        <a:lstStyle/>
        <a:p>
          <a:endParaRPr lang="en-IN"/>
        </a:p>
      </dgm:t>
    </dgm:pt>
    <dgm:pt modelId="{FF0E5008-099C-4866-9224-AFADE348CA68}" type="sibTrans" cxnId="{FB7E848D-E96D-4B47-AC16-618B7974F8C9}">
      <dgm:prSet/>
      <dgm:spPr/>
      <dgm:t>
        <a:bodyPr/>
        <a:lstStyle/>
        <a:p>
          <a:endParaRPr lang="en-IN"/>
        </a:p>
      </dgm:t>
    </dgm:pt>
    <dgm:pt modelId="{F25B9A31-4551-4D91-85C5-9D20B507CA34}">
      <dgm:prSet phldrT="[Text]"/>
      <dgm:spPr/>
      <dgm:t>
        <a:bodyPr/>
        <a:lstStyle/>
        <a:p>
          <a:r>
            <a:rPr lang="en-IN" b="1" dirty="0"/>
            <a:t>Actionable Reports</a:t>
          </a:r>
          <a:endParaRPr lang="en-IN" dirty="0"/>
        </a:p>
      </dgm:t>
    </dgm:pt>
    <dgm:pt modelId="{969A7DD7-9F5D-48B4-AC20-54E880B2F6C6}" type="parTrans" cxnId="{EB2BE7FF-FF39-4DC6-B47D-6B889ACB7B8D}">
      <dgm:prSet/>
      <dgm:spPr/>
      <dgm:t>
        <a:bodyPr/>
        <a:lstStyle/>
        <a:p>
          <a:endParaRPr lang="en-IN"/>
        </a:p>
      </dgm:t>
    </dgm:pt>
    <dgm:pt modelId="{1AFD816A-4DFE-4336-91BC-C93B11045495}" type="sibTrans" cxnId="{EB2BE7FF-FF39-4DC6-B47D-6B889ACB7B8D}">
      <dgm:prSet/>
      <dgm:spPr/>
      <dgm:t>
        <a:bodyPr/>
        <a:lstStyle/>
        <a:p>
          <a:endParaRPr lang="en-IN"/>
        </a:p>
      </dgm:t>
    </dgm:pt>
    <dgm:pt modelId="{0040AE18-6922-477F-A72C-92D9DEA1F227}">
      <dgm:prSet phldrT="[Text]"/>
      <dgm:spPr/>
      <dgm:t>
        <a:bodyPr/>
        <a:lstStyle/>
        <a:p>
          <a:r>
            <a:rPr lang="en-IN" dirty="0"/>
            <a:t>Governments &amp; NGOs for decision-making.</a:t>
          </a:r>
        </a:p>
      </dgm:t>
    </dgm:pt>
    <dgm:pt modelId="{2DCF465A-B07F-4105-BC53-E9A6D242CC9F}" type="parTrans" cxnId="{300F7DEA-1B69-48E3-9B19-5259928AAB1B}">
      <dgm:prSet/>
      <dgm:spPr/>
      <dgm:t>
        <a:bodyPr/>
        <a:lstStyle/>
        <a:p>
          <a:endParaRPr lang="en-IN"/>
        </a:p>
      </dgm:t>
    </dgm:pt>
    <dgm:pt modelId="{E6BC4C19-A79A-4C7A-BE9C-8A1586E44D96}" type="sibTrans" cxnId="{300F7DEA-1B69-48E3-9B19-5259928AAB1B}">
      <dgm:prSet/>
      <dgm:spPr/>
      <dgm:t>
        <a:bodyPr/>
        <a:lstStyle/>
        <a:p>
          <a:endParaRPr lang="en-IN"/>
        </a:p>
      </dgm:t>
    </dgm:pt>
    <dgm:pt modelId="{3FB96DED-3F4F-4711-A1A5-5F47839F26AF}">
      <dgm:prSet phldrT="[Text]"/>
      <dgm:spPr/>
      <dgm:t>
        <a:bodyPr/>
        <a:lstStyle/>
        <a:p>
          <a:r>
            <a:rPr lang="en-IN" b="1" dirty="0"/>
            <a:t>Risk Mapping</a:t>
          </a:r>
          <a:endParaRPr lang="en-IN" dirty="0"/>
        </a:p>
      </dgm:t>
    </dgm:pt>
    <dgm:pt modelId="{94E3A04E-E5F9-416B-B5A4-E59A02297925}" type="sibTrans" cxnId="{B4DC4F97-31B3-48A3-AAD3-5CB8095A3D9B}">
      <dgm:prSet/>
      <dgm:spPr/>
      <dgm:t>
        <a:bodyPr/>
        <a:lstStyle/>
        <a:p>
          <a:endParaRPr lang="en-IN"/>
        </a:p>
      </dgm:t>
    </dgm:pt>
    <dgm:pt modelId="{580F9EB1-3914-4EB7-9799-BE83D77360D9}" type="parTrans" cxnId="{B4DC4F97-31B3-48A3-AAD3-5CB8095A3D9B}">
      <dgm:prSet/>
      <dgm:spPr/>
      <dgm:t>
        <a:bodyPr/>
        <a:lstStyle/>
        <a:p>
          <a:endParaRPr lang="en-IN"/>
        </a:p>
      </dgm:t>
    </dgm:pt>
    <dgm:pt modelId="{57B4BF42-4EE7-46D5-B837-DF09DD19B852}" type="pres">
      <dgm:prSet presAssocID="{62A995F8-5B29-4EFF-87AB-51FBD763F63B}" presName="rootnode" presStyleCnt="0">
        <dgm:presLayoutVars>
          <dgm:chMax/>
          <dgm:chPref/>
          <dgm:dir/>
          <dgm:animLvl val="lvl"/>
        </dgm:presLayoutVars>
      </dgm:prSet>
      <dgm:spPr/>
    </dgm:pt>
    <dgm:pt modelId="{235CB069-5472-48E4-A685-ABB45FA51EAD}" type="pres">
      <dgm:prSet presAssocID="{3FB96DED-3F4F-4711-A1A5-5F47839F26AF}" presName="composite" presStyleCnt="0"/>
      <dgm:spPr/>
    </dgm:pt>
    <dgm:pt modelId="{B99CC8F4-4613-43C2-80AA-5353A2630623}" type="pres">
      <dgm:prSet presAssocID="{3FB96DED-3F4F-4711-A1A5-5F47839F26AF}" presName="bentUpArrow1" presStyleLbl="alignImgPlace1" presStyleIdx="0" presStyleCnt="2"/>
      <dgm:spPr/>
    </dgm:pt>
    <dgm:pt modelId="{69080C99-4003-48C9-AED1-7435ADD1F9CC}" type="pres">
      <dgm:prSet presAssocID="{3FB96DED-3F4F-4711-A1A5-5F47839F26AF}" presName="ParentText" presStyleLbl="node1" presStyleIdx="0" presStyleCnt="3">
        <dgm:presLayoutVars>
          <dgm:chMax val="1"/>
          <dgm:chPref val="1"/>
          <dgm:bulletEnabled val="1"/>
        </dgm:presLayoutVars>
      </dgm:prSet>
      <dgm:spPr/>
    </dgm:pt>
    <dgm:pt modelId="{CAD75595-F43B-4674-B2FD-DBE16EA15F17}" type="pres">
      <dgm:prSet presAssocID="{3FB96DED-3F4F-4711-A1A5-5F47839F26AF}" presName="ChildText" presStyleLbl="revTx" presStyleIdx="0" presStyleCnt="3">
        <dgm:presLayoutVars>
          <dgm:chMax val="0"/>
          <dgm:chPref val="0"/>
          <dgm:bulletEnabled val="1"/>
        </dgm:presLayoutVars>
      </dgm:prSet>
      <dgm:spPr/>
    </dgm:pt>
    <dgm:pt modelId="{A18B0227-0C92-4E7D-9583-2575F6DB070C}" type="pres">
      <dgm:prSet presAssocID="{94E3A04E-E5F9-416B-B5A4-E59A02297925}" presName="sibTrans" presStyleCnt="0"/>
      <dgm:spPr/>
    </dgm:pt>
    <dgm:pt modelId="{486DEE85-C53B-4A4E-9578-B3A694556CD0}" type="pres">
      <dgm:prSet presAssocID="{30813C35-4CFB-4E8C-B6AA-B0843B5BCC21}" presName="composite" presStyleCnt="0"/>
      <dgm:spPr/>
    </dgm:pt>
    <dgm:pt modelId="{3181EA2B-8DA5-4275-9CB2-D0449C6F83F7}" type="pres">
      <dgm:prSet presAssocID="{30813C35-4CFB-4E8C-B6AA-B0843B5BCC21}" presName="bentUpArrow1" presStyleLbl="alignImgPlace1" presStyleIdx="1" presStyleCnt="2"/>
      <dgm:spPr/>
    </dgm:pt>
    <dgm:pt modelId="{B49643D3-11D0-4A3E-9962-C84CDF2CFDA2}" type="pres">
      <dgm:prSet presAssocID="{30813C35-4CFB-4E8C-B6AA-B0843B5BCC21}" presName="ParentText" presStyleLbl="node1" presStyleIdx="1" presStyleCnt="3">
        <dgm:presLayoutVars>
          <dgm:chMax val="1"/>
          <dgm:chPref val="1"/>
          <dgm:bulletEnabled val="1"/>
        </dgm:presLayoutVars>
      </dgm:prSet>
      <dgm:spPr/>
    </dgm:pt>
    <dgm:pt modelId="{364B03BE-B568-46B3-A4BE-EBF73064988E}" type="pres">
      <dgm:prSet presAssocID="{30813C35-4CFB-4E8C-B6AA-B0843B5BCC21}" presName="ChildText" presStyleLbl="revTx" presStyleIdx="1" presStyleCnt="3" custScaleX="134906" custLinFactNeighborX="16342" custLinFactNeighborY="-7653">
        <dgm:presLayoutVars>
          <dgm:chMax val="0"/>
          <dgm:chPref val="0"/>
          <dgm:bulletEnabled val="1"/>
        </dgm:presLayoutVars>
      </dgm:prSet>
      <dgm:spPr/>
    </dgm:pt>
    <dgm:pt modelId="{FFA7ABD6-790A-47AA-9BDE-89F2D406552D}" type="pres">
      <dgm:prSet presAssocID="{71B1B3A2-76B2-4234-AC4F-2756E3051ECD}" presName="sibTrans" presStyleCnt="0"/>
      <dgm:spPr/>
    </dgm:pt>
    <dgm:pt modelId="{489CE0A0-4DA1-456B-8AD9-57AD0756B64C}" type="pres">
      <dgm:prSet presAssocID="{F25B9A31-4551-4D91-85C5-9D20B507CA34}" presName="composite" presStyleCnt="0"/>
      <dgm:spPr/>
    </dgm:pt>
    <dgm:pt modelId="{24394371-9C16-4D15-A547-73115A0F0F5B}" type="pres">
      <dgm:prSet presAssocID="{F25B9A31-4551-4D91-85C5-9D20B507CA34}" presName="ParentText" presStyleLbl="node1" presStyleIdx="2" presStyleCnt="3">
        <dgm:presLayoutVars>
          <dgm:chMax val="1"/>
          <dgm:chPref val="1"/>
          <dgm:bulletEnabled val="1"/>
        </dgm:presLayoutVars>
      </dgm:prSet>
      <dgm:spPr/>
    </dgm:pt>
    <dgm:pt modelId="{96446C0B-376D-4834-ABDD-F60BD92A37C7}" type="pres">
      <dgm:prSet presAssocID="{F25B9A31-4551-4D91-85C5-9D20B507CA34}" presName="FinalChildText" presStyleLbl="revTx" presStyleIdx="2" presStyleCnt="3" custScaleX="151643" custLinFactNeighborX="29053">
        <dgm:presLayoutVars>
          <dgm:chMax val="0"/>
          <dgm:chPref val="0"/>
          <dgm:bulletEnabled val="1"/>
        </dgm:presLayoutVars>
      </dgm:prSet>
      <dgm:spPr/>
    </dgm:pt>
  </dgm:ptLst>
  <dgm:cxnLst>
    <dgm:cxn modelId="{C1145438-7528-4913-B64A-FA750A18B460}" type="presOf" srcId="{B96415EC-88A7-4920-8BCA-63A237B6D07F}" destId="{364B03BE-B568-46B3-A4BE-EBF73064988E}" srcOrd="0" destOrd="0" presId="urn:microsoft.com/office/officeart/2005/8/layout/StepDownProcess"/>
    <dgm:cxn modelId="{DF5C1271-83A5-405E-94B4-BB3A8BA75EE9}" type="presOf" srcId="{0040AE18-6922-477F-A72C-92D9DEA1F227}" destId="{96446C0B-376D-4834-ABDD-F60BD92A37C7}" srcOrd="0" destOrd="0" presId="urn:microsoft.com/office/officeart/2005/8/layout/StepDownProcess"/>
    <dgm:cxn modelId="{DD3CEC8B-EBB4-404A-A981-CB890073CEB7}" type="presOf" srcId="{3FB96DED-3F4F-4711-A1A5-5F47839F26AF}" destId="{69080C99-4003-48C9-AED1-7435ADD1F9CC}" srcOrd="0" destOrd="0" presId="urn:microsoft.com/office/officeart/2005/8/layout/StepDownProcess"/>
    <dgm:cxn modelId="{FB7E848D-E96D-4B47-AC16-618B7974F8C9}" srcId="{30813C35-4CFB-4E8C-B6AA-B0843B5BCC21}" destId="{B96415EC-88A7-4920-8BCA-63A237B6D07F}" srcOrd="0" destOrd="0" parTransId="{1584BB93-0075-47B0-ADDD-9C1D0D36536C}" sibTransId="{FF0E5008-099C-4866-9224-AFADE348CA68}"/>
    <dgm:cxn modelId="{FB197992-572A-4DAC-880F-B1AF4F089ACD}" type="presOf" srcId="{62A995F8-5B29-4EFF-87AB-51FBD763F63B}" destId="{57B4BF42-4EE7-46D5-B837-DF09DD19B852}" srcOrd="0" destOrd="0" presId="urn:microsoft.com/office/officeart/2005/8/layout/StepDownProcess"/>
    <dgm:cxn modelId="{B4DC4F97-31B3-48A3-AAD3-5CB8095A3D9B}" srcId="{62A995F8-5B29-4EFF-87AB-51FBD763F63B}" destId="{3FB96DED-3F4F-4711-A1A5-5F47839F26AF}" srcOrd="0" destOrd="0" parTransId="{580F9EB1-3914-4EB7-9799-BE83D77360D9}" sibTransId="{94E3A04E-E5F9-416B-B5A4-E59A02297925}"/>
    <dgm:cxn modelId="{9D3849CF-9CE0-4BB5-9B82-CCE20277ED3D}" type="presOf" srcId="{F25B9A31-4551-4D91-85C5-9D20B507CA34}" destId="{24394371-9C16-4D15-A547-73115A0F0F5B}" srcOrd="0" destOrd="0" presId="urn:microsoft.com/office/officeart/2005/8/layout/StepDownProcess"/>
    <dgm:cxn modelId="{181D5DDA-A7EB-4437-BA65-6EC266BB0642}" srcId="{62A995F8-5B29-4EFF-87AB-51FBD763F63B}" destId="{30813C35-4CFB-4E8C-B6AA-B0843B5BCC21}" srcOrd="1" destOrd="0" parTransId="{D42E0FDD-E0B2-4962-A29B-5D0F0521B5E9}" sibTransId="{71B1B3A2-76B2-4234-AC4F-2756E3051ECD}"/>
    <dgm:cxn modelId="{300F7DEA-1B69-48E3-9B19-5259928AAB1B}" srcId="{F25B9A31-4551-4D91-85C5-9D20B507CA34}" destId="{0040AE18-6922-477F-A72C-92D9DEA1F227}" srcOrd="0" destOrd="0" parTransId="{2DCF465A-B07F-4105-BC53-E9A6D242CC9F}" sibTransId="{E6BC4C19-A79A-4C7A-BE9C-8A1586E44D96}"/>
    <dgm:cxn modelId="{3C7F01F9-A1C3-4C45-BB32-F12D161EE22F}" type="presOf" srcId="{30813C35-4CFB-4E8C-B6AA-B0843B5BCC21}" destId="{B49643D3-11D0-4A3E-9962-C84CDF2CFDA2}" srcOrd="0" destOrd="0" presId="urn:microsoft.com/office/officeart/2005/8/layout/StepDownProcess"/>
    <dgm:cxn modelId="{EB2BE7FF-FF39-4DC6-B47D-6B889ACB7B8D}" srcId="{62A995F8-5B29-4EFF-87AB-51FBD763F63B}" destId="{F25B9A31-4551-4D91-85C5-9D20B507CA34}" srcOrd="2" destOrd="0" parTransId="{969A7DD7-9F5D-48B4-AC20-54E880B2F6C6}" sibTransId="{1AFD816A-4DFE-4336-91BC-C93B11045495}"/>
    <dgm:cxn modelId="{82E4E7D4-BF05-4CE5-9A14-D596729097F4}" type="presParOf" srcId="{57B4BF42-4EE7-46D5-B837-DF09DD19B852}" destId="{235CB069-5472-48E4-A685-ABB45FA51EAD}" srcOrd="0" destOrd="0" presId="urn:microsoft.com/office/officeart/2005/8/layout/StepDownProcess"/>
    <dgm:cxn modelId="{E717B12B-10C8-4F6D-AD1B-344D9E2DECA3}" type="presParOf" srcId="{235CB069-5472-48E4-A685-ABB45FA51EAD}" destId="{B99CC8F4-4613-43C2-80AA-5353A2630623}" srcOrd="0" destOrd="0" presId="urn:microsoft.com/office/officeart/2005/8/layout/StepDownProcess"/>
    <dgm:cxn modelId="{C0E257EB-34CD-44D6-9AC9-D28CCF4BF4BD}" type="presParOf" srcId="{235CB069-5472-48E4-A685-ABB45FA51EAD}" destId="{69080C99-4003-48C9-AED1-7435ADD1F9CC}" srcOrd="1" destOrd="0" presId="urn:microsoft.com/office/officeart/2005/8/layout/StepDownProcess"/>
    <dgm:cxn modelId="{D8A3559D-0DCD-427C-AD8C-A56B54075FB8}" type="presParOf" srcId="{235CB069-5472-48E4-A685-ABB45FA51EAD}" destId="{CAD75595-F43B-4674-B2FD-DBE16EA15F17}" srcOrd="2" destOrd="0" presId="urn:microsoft.com/office/officeart/2005/8/layout/StepDownProcess"/>
    <dgm:cxn modelId="{4978D43F-CED0-4C56-9C84-35A0275069EE}" type="presParOf" srcId="{57B4BF42-4EE7-46D5-B837-DF09DD19B852}" destId="{A18B0227-0C92-4E7D-9583-2575F6DB070C}" srcOrd="1" destOrd="0" presId="urn:microsoft.com/office/officeart/2005/8/layout/StepDownProcess"/>
    <dgm:cxn modelId="{B30B6DF3-C3E9-4BE6-ABD3-E6AB07EC5E2F}" type="presParOf" srcId="{57B4BF42-4EE7-46D5-B837-DF09DD19B852}" destId="{486DEE85-C53B-4A4E-9578-B3A694556CD0}" srcOrd="2" destOrd="0" presId="urn:microsoft.com/office/officeart/2005/8/layout/StepDownProcess"/>
    <dgm:cxn modelId="{C6EFAD90-317E-45DC-99DA-6DF621AE987B}" type="presParOf" srcId="{486DEE85-C53B-4A4E-9578-B3A694556CD0}" destId="{3181EA2B-8DA5-4275-9CB2-D0449C6F83F7}" srcOrd="0" destOrd="0" presId="urn:microsoft.com/office/officeart/2005/8/layout/StepDownProcess"/>
    <dgm:cxn modelId="{70BD4687-AE53-4330-B9E5-0D5C9FCB07EE}" type="presParOf" srcId="{486DEE85-C53B-4A4E-9578-B3A694556CD0}" destId="{B49643D3-11D0-4A3E-9962-C84CDF2CFDA2}" srcOrd="1" destOrd="0" presId="urn:microsoft.com/office/officeart/2005/8/layout/StepDownProcess"/>
    <dgm:cxn modelId="{9529517C-1CBE-4BDD-8D5E-ADDC11420E95}" type="presParOf" srcId="{486DEE85-C53B-4A4E-9578-B3A694556CD0}" destId="{364B03BE-B568-46B3-A4BE-EBF73064988E}" srcOrd="2" destOrd="0" presId="urn:microsoft.com/office/officeart/2005/8/layout/StepDownProcess"/>
    <dgm:cxn modelId="{7CBB9127-9014-4171-9BEA-26E89335719B}" type="presParOf" srcId="{57B4BF42-4EE7-46D5-B837-DF09DD19B852}" destId="{FFA7ABD6-790A-47AA-9BDE-89F2D406552D}" srcOrd="3" destOrd="0" presId="urn:microsoft.com/office/officeart/2005/8/layout/StepDownProcess"/>
    <dgm:cxn modelId="{3FC4ABD6-619B-47A4-A2A1-CA1B070EBD69}" type="presParOf" srcId="{57B4BF42-4EE7-46D5-B837-DF09DD19B852}" destId="{489CE0A0-4DA1-456B-8AD9-57AD0756B64C}" srcOrd="4" destOrd="0" presId="urn:microsoft.com/office/officeart/2005/8/layout/StepDownProcess"/>
    <dgm:cxn modelId="{1297D2FA-1354-4D71-A50F-743957C513B4}" type="presParOf" srcId="{489CE0A0-4DA1-456B-8AD9-57AD0756B64C}" destId="{24394371-9C16-4D15-A547-73115A0F0F5B}" srcOrd="0" destOrd="0" presId="urn:microsoft.com/office/officeart/2005/8/layout/StepDownProcess"/>
    <dgm:cxn modelId="{571F6C9F-F9C9-4D73-B13C-EF36F039F55F}" type="presParOf" srcId="{489CE0A0-4DA1-456B-8AD9-57AD0756B64C}" destId="{96446C0B-376D-4834-ABDD-F60BD92A37C7}" srcOrd="1" destOrd="0" presId="urn:microsoft.com/office/officeart/2005/8/layout/StepDownProcess"/>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E5EB60-3728-43E9-B9A3-0BDFFA93AABE}">
      <dsp:nvSpPr>
        <dsp:cNvPr id="0" name=""/>
        <dsp:cNvSpPr/>
      </dsp:nvSpPr>
      <dsp:spPr>
        <a:xfrm>
          <a:off x="2877153" y="543200"/>
          <a:ext cx="419219" cy="91440"/>
        </a:xfrm>
        <a:custGeom>
          <a:avLst/>
          <a:gdLst/>
          <a:ahLst/>
          <a:cxnLst/>
          <a:rect l="0" t="0" r="0" b="0"/>
          <a:pathLst>
            <a:path>
              <a:moveTo>
                <a:pt x="0" y="45720"/>
              </a:moveTo>
              <a:lnTo>
                <a:pt x="419219" y="45720"/>
              </a:lnTo>
            </a:path>
          </a:pathLst>
        </a:custGeom>
        <a:noFill/>
        <a:ln w="9525" cap="flat"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075518" y="586671"/>
        <a:ext cx="22490" cy="4498"/>
      </dsp:txXfrm>
    </dsp:sp>
    <dsp:sp modelId="{16D5479C-19A7-4878-9383-6ACB1B76CEB6}">
      <dsp:nvSpPr>
        <dsp:cNvPr id="0" name=""/>
        <dsp:cNvSpPr/>
      </dsp:nvSpPr>
      <dsp:spPr>
        <a:xfrm>
          <a:off x="923217" y="2199"/>
          <a:ext cx="1955736" cy="1173441"/>
        </a:xfrm>
        <a:prstGeom prst="rect">
          <a:avLst/>
        </a:prstGeom>
        <a:solidFill>
          <a:schemeClr val="accent2">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833" tIns="100593" rIns="95833" bIns="100593" numCol="1" spcCol="1270" anchor="ctr" anchorCtr="0">
          <a:noAutofit/>
        </a:bodyPr>
        <a:lstStyle/>
        <a:p>
          <a:pPr marL="0" lvl="0" indent="0" algn="ctr" defTabSz="533400">
            <a:lnSpc>
              <a:spcPct val="90000"/>
            </a:lnSpc>
            <a:spcBef>
              <a:spcPct val="0"/>
            </a:spcBef>
            <a:spcAft>
              <a:spcPct val="35000"/>
            </a:spcAft>
            <a:buNone/>
          </a:pPr>
          <a:r>
            <a:rPr lang="en-US" sz="1200" kern="1200" baseline="0"/>
            <a:t>🌍 </a:t>
          </a:r>
          <a:r>
            <a:rPr lang="en-US" sz="1200" b="1" kern="1200" baseline="0"/>
            <a:t>Before the Fire: Predict &amp; Prepare</a:t>
          </a:r>
          <a:endParaRPr lang="en-US" sz="1200" kern="1200"/>
        </a:p>
      </dsp:txBody>
      <dsp:txXfrm>
        <a:off x="923217" y="2199"/>
        <a:ext cx="1955736" cy="1173441"/>
      </dsp:txXfrm>
    </dsp:sp>
    <dsp:sp modelId="{41D75F77-724A-40DA-A241-B839E5D709A0}">
      <dsp:nvSpPr>
        <dsp:cNvPr id="0" name=""/>
        <dsp:cNvSpPr/>
      </dsp:nvSpPr>
      <dsp:spPr>
        <a:xfrm>
          <a:off x="5282709" y="543200"/>
          <a:ext cx="419219" cy="91440"/>
        </a:xfrm>
        <a:custGeom>
          <a:avLst/>
          <a:gdLst/>
          <a:ahLst/>
          <a:cxnLst/>
          <a:rect l="0" t="0" r="0" b="0"/>
          <a:pathLst>
            <a:path>
              <a:moveTo>
                <a:pt x="0" y="45720"/>
              </a:moveTo>
              <a:lnTo>
                <a:pt x="419219" y="45720"/>
              </a:lnTo>
            </a:path>
          </a:pathLst>
        </a:custGeom>
        <a:noFill/>
        <a:ln w="9525" cap="flat"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481073" y="586671"/>
        <a:ext cx="22490" cy="4498"/>
      </dsp:txXfrm>
    </dsp:sp>
    <dsp:sp modelId="{F1446CEF-5570-43E3-8BEE-6B005A08CC7C}">
      <dsp:nvSpPr>
        <dsp:cNvPr id="0" name=""/>
        <dsp:cNvSpPr/>
      </dsp:nvSpPr>
      <dsp:spPr>
        <a:xfrm>
          <a:off x="3328773" y="2199"/>
          <a:ext cx="1955736" cy="1173441"/>
        </a:xfrm>
        <a:prstGeom prst="rect">
          <a:avLst/>
        </a:prstGeom>
        <a:solidFill>
          <a:schemeClr val="accent2">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833" tIns="100593" rIns="95833" bIns="100593" numCol="1" spcCol="1270" anchor="ctr" anchorCtr="0">
          <a:noAutofit/>
        </a:bodyPr>
        <a:lstStyle/>
        <a:p>
          <a:pPr marL="0" lvl="0" indent="0" algn="ctr" defTabSz="533400">
            <a:lnSpc>
              <a:spcPct val="90000"/>
            </a:lnSpc>
            <a:spcBef>
              <a:spcPct val="0"/>
            </a:spcBef>
            <a:spcAft>
              <a:spcPct val="35000"/>
            </a:spcAft>
            <a:buNone/>
          </a:pPr>
          <a:r>
            <a:rPr lang="en-US" sz="1200" kern="1200" baseline="0"/>
            <a:t>AI-driven </a:t>
          </a:r>
          <a:r>
            <a:rPr lang="en-US" sz="1200" b="1" kern="1200" baseline="0"/>
            <a:t>risk mapping</a:t>
          </a:r>
          <a:r>
            <a:rPr lang="en-US" sz="1200" kern="1200" baseline="0"/>
            <a:t> identifies </a:t>
          </a:r>
          <a:r>
            <a:rPr lang="en-US" sz="1200" b="1" kern="1200" baseline="0"/>
            <a:t>high-risk wildfire zones</a:t>
          </a:r>
          <a:r>
            <a:rPr lang="en-US" sz="1200" kern="1200" baseline="0"/>
            <a:t>.</a:t>
          </a:r>
          <a:endParaRPr lang="en-US" sz="1200" kern="1200"/>
        </a:p>
      </dsp:txBody>
      <dsp:txXfrm>
        <a:off x="3328773" y="2199"/>
        <a:ext cx="1955736" cy="1173441"/>
      </dsp:txXfrm>
    </dsp:sp>
    <dsp:sp modelId="{15FCBCD7-DD6F-44DC-94AB-B1560A629A9D}">
      <dsp:nvSpPr>
        <dsp:cNvPr id="0" name=""/>
        <dsp:cNvSpPr/>
      </dsp:nvSpPr>
      <dsp:spPr>
        <a:xfrm>
          <a:off x="7688264" y="543200"/>
          <a:ext cx="419219" cy="91440"/>
        </a:xfrm>
        <a:custGeom>
          <a:avLst/>
          <a:gdLst/>
          <a:ahLst/>
          <a:cxnLst/>
          <a:rect l="0" t="0" r="0" b="0"/>
          <a:pathLst>
            <a:path>
              <a:moveTo>
                <a:pt x="0" y="45720"/>
              </a:moveTo>
              <a:lnTo>
                <a:pt x="419219" y="45720"/>
              </a:lnTo>
            </a:path>
          </a:pathLst>
        </a:custGeom>
        <a:noFill/>
        <a:ln w="9525" cap="flat"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886628" y="586671"/>
        <a:ext cx="22490" cy="4498"/>
      </dsp:txXfrm>
    </dsp:sp>
    <dsp:sp modelId="{CF2D1E2A-2AA5-42CB-A826-E20E20F58CB3}">
      <dsp:nvSpPr>
        <dsp:cNvPr id="0" name=""/>
        <dsp:cNvSpPr/>
      </dsp:nvSpPr>
      <dsp:spPr>
        <a:xfrm>
          <a:off x="5734328" y="2199"/>
          <a:ext cx="1955736" cy="1173441"/>
        </a:xfrm>
        <a:prstGeom prst="rect">
          <a:avLst/>
        </a:prstGeom>
        <a:solidFill>
          <a:schemeClr val="accent2">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833" tIns="100593" rIns="95833" bIns="100593" numCol="1" spcCol="1270" anchor="ctr" anchorCtr="0">
          <a:noAutofit/>
        </a:bodyPr>
        <a:lstStyle/>
        <a:p>
          <a:pPr marL="0" lvl="0" indent="0" algn="ctr" defTabSz="533400">
            <a:lnSpc>
              <a:spcPct val="90000"/>
            </a:lnSpc>
            <a:spcBef>
              <a:spcPct val="0"/>
            </a:spcBef>
            <a:spcAft>
              <a:spcPct val="35000"/>
            </a:spcAft>
            <a:buNone/>
          </a:pPr>
          <a:r>
            <a:rPr lang="en-US" sz="1200" kern="1200" baseline="0"/>
            <a:t>GIS-powered </a:t>
          </a:r>
          <a:r>
            <a:rPr lang="en-US" sz="1200" b="1" kern="1200" baseline="0"/>
            <a:t>community hardening strategies</a:t>
          </a:r>
          <a:r>
            <a:rPr lang="en-US" sz="1200" kern="1200" baseline="0"/>
            <a:t> protect </a:t>
          </a:r>
          <a:r>
            <a:rPr lang="en-US" sz="1200" b="1" kern="1200" baseline="0"/>
            <a:t>forests, farmland &amp; infrastructure</a:t>
          </a:r>
          <a:r>
            <a:rPr lang="en-US" sz="1200" kern="1200" baseline="0"/>
            <a:t>.</a:t>
          </a:r>
          <a:endParaRPr lang="en-US" sz="1200" kern="1200"/>
        </a:p>
      </dsp:txBody>
      <dsp:txXfrm>
        <a:off x="5734328" y="2199"/>
        <a:ext cx="1955736" cy="1173441"/>
      </dsp:txXfrm>
    </dsp:sp>
    <dsp:sp modelId="{6F6F32A1-16E9-444E-9661-402E89F5A4A4}">
      <dsp:nvSpPr>
        <dsp:cNvPr id="0" name=""/>
        <dsp:cNvSpPr/>
      </dsp:nvSpPr>
      <dsp:spPr>
        <a:xfrm>
          <a:off x="1901085" y="1173841"/>
          <a:ext cx="7216666" cy="419219"/>
        </a:xfrm>
        <a:custGeom>
          <a:avLst/>
          <a:gdLst/>
          <a:ahLst/>
          <a:cxnLst/>
          <a:rect l="0" t="0" r="0" b="0"/>
          <a:pathLst>
            <a:path>
              <a:moveTo>
                <a:pt x="7216666" y="0"/>
              </a:moveTo>
              <a:lnTo>
                <a:pt x="7216666" y="226709"/>
              </a:lnTo>
              <a:lnTo>
                <a:pt x="0" y="226709"/>
              </a:lnTo>
              <a:lnTo>
                <a:pt x="0" y="419219"/>
              </a:lnTo>
            </a:path>
          </a:pathLst>
        </a:custGeom>
        <a:noFill/>
        <a:ln w="9525" cap="flat"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328652" y="1381201"/>
        <a:ext cx="361533" cy="4498"/>
      </dsp:txXfrm>
    </dsp:sp>
    <dsp:sp modelId="{F44BC7FA-3B2C-4DA1-B6AC-95A52618D651}">
      <dsp:nvSpPr>
        <dsp:cNvPr id="0" name=""/>
        <dsp:cNvSpPr/>
      </dsp:nvSpPr>
      <dsp:spPr>
        <a:xfrm>
          <a:off x="8139884" y="2199"/>
          <a:ext cx="1955736" cy="1173441"/>
        </a:xfrm>
        <a:prstGeom prst="rect">
          <a:avLst/>
        </a:prstGeom>
        <a:solidFill>
          <a:schemeClr val="accent2">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833" tIns="100593" rIns="95833" bIns="100593" numCol="1" spcCol="1270" anchor="ctr" anchorCtr="0">
          <a:noAutofit/>
        </a:bodyPr>
        <a:lstStyle/>
        <a:p>
          <a:pPr marL="0" lvl="0" indent="0" algn="ctr" defTabSz="533400">
            <a:lnSpc>
              <a:spcPct val="90000"/>
            </a:lnSpc>
            <a:spcBef>
              <a:spcPct val="0"/>
            </a:spcBef>
            <a:spcAft>
              <a:spcPct val="35000"/>
            </a:spcAft>
            <a:buNone/>
          </a:pPr>
          <a:r>
            <a:rPr lang="en-US" sz="1200" kern="1200" baseline="0"/>
            <a:t>🔥 </a:t>
          </a:r>
          <a:r>
            <a:rPr lang="en-US" sz="1200" b="1" kern="1200" baseline="0"/>
            <a:t>After the Fire: Assess &amp; Rebuild Safely</a:t>
          </a:r>
          <a:endParaRPr lang="en-US" sz="1200" kern="1200"/>
        </a:p>
      </dsp:txBody>
      <dsp:txXfrm>
        <a:off x="8139884" y="2199"/>
        <a:ext cx="1955736" cy="1173441"/>
      </dsp:txXfrm>
    </dsp:sp>
    <dsp:sp modelId="{CD5C9A29-998C-4B8C-9466-917D32486109}">
      <dsp:nvSpPr>
        <dsp:cNvPr id="0" name=""/>
        <dsp:cNvSpPr/>
      </dsp:nvSpPr>
      <dsp:spPr>
        <a:xfrm>
          <a:off x="2877153" y="2166461"/>
          <a:ext cx="419219" cy="91440"/>
        </a:xfrm>
        <a:custGeom>
          <a:avLst/>
          <a:gdLst/>
          <a:ahLst/>
          <a:cxnLst/>
          <a:rect l="0" t="0" r="0" b="0"/>
          <a:pathLst>
            <a:path>
              <a:moveTo>
                <a:pt x="0" y="45720"/>
              </a:moveTo>
              <a:lnTo>
                <a:pt x="419219" y="45720"/>
              </a:lnTo>
            </a:path>
          </a:pathLst>
        </a:custGeom>
        <a:noFill/>
        <a:ln w="9525" cap="flat"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075518" y="2209932"/>
        <a:ext cx="22490" cy="4498"/>
      </dsp:txXfrm>
    </dsp:sp>
    <dsp:sp modelId="{4ADD97F0-7FC3-40C7-91A2-E07057B89A25}">
      <dsp:nvSpPr>
        <dsp:cNvPr id="0" name=""/>
        <dsp:cNvSpPr/>
      </dsp:nvSpPr>
      <dsp:spPr>
        <a:xfrm>
          <a:off x="923217" y="1625460"/>
          <a:ext cx="1955736" cy="1173441"/>
        </a:xfrm>
        <a:prstGeom prst="rect">
          <a:avLst/>
        </a:prstGeom>
        <a:solidFill>
          <a:schemeClr val="accent2">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833" tIns="100593" rIns="95833" bIns="100593" numCol="1" spcCol="1270" anchor="ctr" anchorCtr="0">
          <a:noAutofit/>
        </a:bodyPr>
        <a:lstStyle/>
        <a:p>
          <a:pPr marL="0" lvl="0" indent="0" algn="ctr" defTabSz="533400">
            <a:lnSpc>
              <a:spcPct val="90000"/>
            </a:lnSpc>
            <a:spcBef>
              <a:spcPct val="0"/>
            </a:spcBef>
            <a:spcAft>
              <a:spcPct val="35000"/>
            </a:spcAft>
            <a:buNone/>
          </a:pPr>
          <a:r>
            <a:rPr lang="en-US" sz="1200" kern="1200" baseline="0"/>
            <a:t>AI + GIS detect </a:t>
          </a:r>
          <a:r>
            <a:rPr lang="en-US" sz="1200" b="1" kern="1200" baseline="0"/>
            <a:t>landslides, erosion &amp; water contamination risks</a:t>
          </a:r>
          <a:r>
            <a:rPr lang="en-US" sz="1200" kern="1200" baseline="0"/>
            <a:t>.</a:t>
          </a:r>
          <a:endParaRPr lang="en-US" sz="1200" kern="1200"/>
        </a:p>
      </dsp:txBody>
      <dsp:txXfrm>
        <a:off x="923217" y="1625460"/>
        <a:ext cx="1955736" cy="1173441"/>
      </dsp:txXfrm>
    </dsp:sp>
    <dsp:sp modelId="{EEE5560C-4EB0-4CFB-A569-5144244EEB76}">
      <dsp:nvSpPr>
        <dsp:cNvPr id="0" name=""/>
        <dsp:cNvSpPr/>
      </dsp:nvSpPr>
      <dsp:spPr>
        <a:xfrm>
          <a:off x="5282709" y="2166461"/>
          <a:ext cx="419219" cy="91440"/>
        </a:xfrm>
        <a:custGeom>
          <a:avLst/>
          <a:gdLst/>
          <a:ahLst/>
          <a:cxnLst/>
          <a:rect l="0" t="0" r="0" b="0"/>
          <a:pathLst>
            <a:path>
              <a:moveTo>
                <a:pt x="0" y="45720"/>
              </a:moveTo>
              <a:lnTo>
                <a:pt x="419219" y="45720"/>
              </a:lnTo>
            </a:path>
          </a:pathLst>
        </a:custGeom>
        <a:noFill/>
        <a:ln w="9525" cap="flat"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481073" y="2209932"/>
        <a:ext cx="22490" cy="4498"/>
      </dsp:txXfrm>
    </dsp:sp>
    <dsp:sp modelId="{9220AE91-B2F9-4643-B821-326588269006}">
      <dsp:nvSpPr>
        <dsp:cNvPr id="0" name=""/>
        <dsp:cNvSpPr/>
      </dsp:nvSpPr>
      <dsp:spPr>
        <a:xfrm>
          <a:off x="3328773" y="1625460"/>
          <a:ext cx="1955736" cy="1173441"/>
        </a:xfrm>
        <a:prstGeom prst="rect">
          <a:avLst/>
        </a:prstGeom>
        <a:solidFill>
          <a:schemeClr val="accent2">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833" tIns="100593" rIns="95833" bIns="100593" numCol="1" spcCol="1270" anchor="ctr" anchorCtr="0">
          <a:noAutofit/>
        </a:bodyPr>
        <a:lstStyle/>
        <a:p>
          <a:pPr marL="0" lvl="0" indent="0" algn="ctr" defTabSz="533400">
            <a:lnSpc>
              <a:spcPct val="90000"/>
            </a:lnSpc>
            <a:spcBef>
              <a:spcPct val="0"/>
            </a:spcBef>
            <a:spcAft>
              <a:spcPct val="35000"/>
            </a:spcAft>
            <a:buNone/>
          </a:pPr>
          <a:r>
            <a:rPr lang="en-US" sz="1200" kern="1200" baseline="0"/>
            <a:t>Data-driven recovery plans support </a:t>
          </a:r>
          <a:r>
            <a:rPr lang="en-US" sz="1200" b="1" kern="1200" baseline="0"/>
            <a:t>agriculture, ecosystems &amp; economic stability</a:t>
          </a:r>
          <a:r>
            <a:rPr lang="en-US" sz="1200" kern="1200" baseline="0"/>
            <a:t>.</a:t>
          </a:r>
          <a:endParaRPr lang="en-US" sz="1200" kern="1200"/>
        </a:p>
      </dsp:txBody>
      <dsp:txXfrm>
        <a:off x="3328773" y="1625460"/>
        <a:ext cx="1955736" cy="1173441"/>
      </dsp:txXfrm>
    </dsp:sp>
    <dsp:sp modelId="{C2142438-3896-405E-86C8-6D194E01F9D2}">
      <dsp:nvSpPr>
        <dsp:cNvPr id="0" name=""/>
        <dsp:cNvSpPr/>
      </dsp:nvSpPr>
      <dsp:spPr>
        <a:xfrm>
          <a:off x="7688264" y="2166461"/>
          <a:ext cx="419219" cy="91440"/>
        </a:xfrm>
        <a:custGeom>
          <a:avLst/>
          <a:gdLst/>
          <a:ahLst/>
          <a:cxnLst/>
          <a:rect l="0" t="0" r="0" b="0"/>
          <a:pathLst>
            <a:path>
              <a:moveTo>
                <a:pt x="0" y="45720"/>
              </a:moveTo>
              <a:lnTo>
                <a:pt x="419219" y="45720"/>
              </a:lnTo>
            </a:path>
          </a:pathLst>
        </a:custGeom>
        <a:noFill/>
        <a:ln w="9525" cap="flat"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886628" y="2209932"/>
        <a:ext cx="22490" cy="4498"/>
      </dsp:txXfrm>
    </dsp:sp>
    <dsp:sp modelId="{384086BC-9158-47AD-AE89-6D0E0B9EB386}">
      <dsp:nvSpPr>
        <dsp:cNvPr id="0" name=""/>
        <dsp:cNvSpPr/>
      </dsp:nvSpPr>
      <dsp:spPr>
        <a:xfrm>
          <a:off x="5734328" y="1625460"/>
          <a:ext cx="1955736" cy="1173441"/>
        </a:xfrm>
        <a:prstGeom prst="rect">
          <a:avLst/>
        </a:prstGeom>
        <a:solidFill>
          <a:schemeClr val="accent2">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833" tIns="100593" rIns="95833" bIns="100593" numCol="1" spcCol="1270" anchor="ctr" anchorCtr="0">
          <a:noAutofit/>
        </a:bodyPr>
        <a:lstStyle/>
        <a:p>
          <a:pPr marL="0" lvl="0" indent="0" algn="ctr" defTabSz="533400">
            <a:lnSpc>
              <a:spcPct val="90000"/>
            </a:lnSpc>
            <a:spcBef>
              <a:spcPct val="0"/>
            </a:spcBef>
            <a:spcAft>
              <a:spcPct val="35000"/>
            </a:spcAft>
            <a:buNone/>
          </a:pPr>
          <a:r>
            <a:rPr lang="en-US" sz="1200" kern="1200" baseline="0"/>
            <a:t>📌 </a:t>
          </a:r>
          <a:r>
            <a:rPr lang="en-US" sz="1200" b="1" kern="1200" baseline="0"/>
            <a:t>Case Study: Ecuador Wildfires 2024</a:t>
          </a:r>
          <a:endParaRPr lang="en-US" sz="1200" kern="1200"/>
        </a:p>
      </dsp:txBody>
      <dsp:txXfrm>
        <a:off x="5734328" y="1625460"/>
        <a:ext cx="1955736" cy="1173441"/>
      </dsp:txXfrm>
    </dsp:sp>
    <dsp:sp modelId="{924A6F3E-1E91-4F61-96BB-A5CF806182DF}">
      <dsp:nvSpPr>
        <dsp:cNvPr id="0" name=""/>
        <dsp:cNvSpPr/>
      </dsp:nvSpPr>
      <dsp:spPr>
        <a:xfrm>
          <a:off x="1901085" y="2797102"/>
          <a:ext cx="7216666" cy="419219"/>
        </a:xfrm>
        <a:custGeom>
          <a:avLst/>
          <a:gdLst/>
          <a:ahLst/>
          <a:cxnLst/>
          <a:rect l="0" t="0" r="0" b="0"/>
          <a:pathLst>
            <a:path>
              <a:moveTo>
                <a:pt x="7216666" y="0"/>
              </a:moveTo>
              <a:lnTo>
                <a:pt x="7216666" y="226709"/>
              </a:lnTo>
              <a:lnTo>
                <a:pt x="0" y="226709"/>
              </a:lnTo>
              <a:lnTo>
                <a:pt x="0" y="419219"/>
              </a:lnTo>
            </a:path>
          </a:pathLst>
        </a:custGeom>
        <a:noFill/>
        <a:ln w="9525" cap="flat"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328652" y="3004462"/>
        <a:ext cx="361533" cy="4498"/>
      </dsp:txXfrm>
    </dsp:sp>
    <dsp:sp modelId="{944F3862-6D8A-47AD-8C4E-CB296066906D}">
      <dsp:nvSpPr>
        <dsp:cNvPr id="0" name=""/>
        <dsp:cNvSpPr/>
      </dsp:nvSpPr>
      <dsp:spPr>
        <a:xfrm>
          <a:off x="8139884" y="1625460"/>
          <a:ext cx="1955736" cy="1173441"/>
        </a:xfrm>
        <a:prstGeom prst="rect">
          <a:avLst/>
        </a:prstGeom>
        <a:solidFill>
          <a:schemeClr val="accent2">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833" tIns="100593" rIns="95833" bIns="100593" numCol="1" spcCol="1270" anchor="ctr" anchorCtr="0">
          <a:noAutofit/>
        </a:bodyPr>
        <a:lstStyle/>
        <a:p>
          <a:pPr marL="0" lvl="0" indent="0" algn="ctr" defTabSz="533400">
            <a:lnSpc>
              <a:spcPct val="90000"/>
            </a:lnSpc>
            <a:spcBef>
              <a:spcPct val="0"/>
            </a:spcBef>
            <a:spcAft>
              <a:spcPct val="35000"/>
            </a:spcAft>
            <a:buNone/>
          </a:pPr>
          <a:r>
            <a:rPr lang="en-US" sz="1200" kern="1200" baseline="0"/>
            <a:t>Analyzing </a:t>
          </a:r>
          <a:r>
            <a:rPr lang="en-US" sz="1200" b="1" kern="1200" baseline="0"/>
            <a:t>76,000+ hectares of burned land</a:t>
          </a:r>
          <a:r>
            <a:rPr lang="en-US" sz="1200" kern="1200" baseline="0"/>
            <a:t> to assess </a:t>
          </a:r>
          <a:r>
            <a:rPr lang="en-US" sz="1200" b="1" kern="1200" baseline="0"/>
            <a:t>forest loss &amp; agricultural impact</a:t>
          </a:r>
          <a:r>
            <a:rPr lang="en-US" sz="1200" kern="1200" baseline="0"/>
            <a:t>.</a:t>
          </a:r>
          <a:endParaRPr lang="en-US" sz="1200" kern="1200"/>
        </a:p>
      </dsp:txBody>
      <dsp:txXfrm>
        <a:off x="8139884" y="1625460"/>
        <a:ext cx="1955736" cy="1173441"/>
      </dsp:txXfrm>
    </dsp:sp>
    <dsp:sp modelId="{69AC5D4D-BD34-4F2C-9FC1-3268FAB8D63B}">
      <dsp:nvSpPr>
        <dsp:cNvPr id="0" name=""/>
        <dsp:cNvSpPr/>
      </dsp:nvSpPr>
      <dsp:spPr>
        <a:xfrm>
          <a:off x="2877153" y="3789722"/>
          <a:ext cx="419219" cy="91440"/>
        </a:xfrm>
        <a:custGeom>
          <a:avLst/>
          <a:gdLst/>
          <a:ahLst/>
          <a:cxnLst/>
          <a:rect l="0" t="0" r="0" b="0"/>
          <a:pathLst>
            <a:path>
              <a:moveTo>
                <a:pt x="0" y="45720"/>
              </a:moveTo>
              <a:lnTo>
                <a:pt x="419219" y="45720"/>
              </a:lnTo>
            </a:path>
          </a:pathLst>
        </a:custGeom>
        <a:noFill/>
        <a:ln w="9525" cap="flat"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075518" y="3833193"/>
        <a:ext cx="22490" cy="4498"/>
      </dsp:txXfrm>
    </dsp:sp>
    <dsp:sp modelId="{85CEF915-E9E1-4EAB-9092-3817B528A961}">
      <dsp:nvSpPr>
        <dsp:cNvPr id="0" name=""/>
        <dsp:cNvSpPr/>
      </dsp:nvSpPr>
      <dsp:spPr>
        <a:xfrm>
          <a:off x="923217" y="3248721"/>
          <a:ext cx="1955736" cy="1173441"/>
        </a:xfrm>
        <a:prstGeom prst="rect">
          <a:avLst/>
        </a:prstGeom>
        <a:solidFill>
          <a:schemeClr val="accent2">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833" tIns="100593" rIns="95833" bIns="100593" numCol="1" spcCol="1270" anchor="ctr" anchorCtr="0">
          <a:noAutofit/>
        </a:bodyPr>
        <a:lstStyle/>
        <a:p>
          <a:pPr marL="0" lvl="0" indent="0" algn="ctr" defTabSz="533400">
            <a:lnSpc>
              <a:spcPct val="90000"/>
            </a:lnSpc>
            <a:spcBef>
              <a:spcPct val="0"/>
            </a:spcBef>
            <a:spcAft>
              <a:spcPct val="35000"/>
            </a:spcAft>
            <a:buNone/>
          </a:pPr>
          <a:r>
            <a:rPr lang="en-US" sz="1200" kern="1200" baseline="0"/>
            <a:t>Identifying </a:t>
          </a:r>
          <a:r>
            <a:rPr lang="en-US" sz="1200" b="1" kern="1200" baseline="0"/>
            <a:t>communities at risk of post-fire flooding &amp; landslides</a:t>
          </a:r>
          <a:r>
            <a:rPr lang="en-US" sz="1200" kern="1200" baseline="0"/>
            <a:t> due to erosion.</a:t>
          </a:r>
          <a:endParaRPr lang="en-US" sz="1200" kern="1200"/>
        </a:p>
      </dsp:txBody>
      <dsp:txXfrm>
        <a:off x="923217" y="3248721"/>
        <a:ext cx="1955736" cy="1173441"/>
      </dsp:txXfrm>
    </dsp:sp>
    <dsp:sp modelId="{99490BE6-8352-46B8-B979-524BD8ED3A0F}">
      <dsp:nvSpPr>
        <dsp:cNvPr id="0" name=""/>
        <dsp:cNvSpPr/>
      </dsp:nvSpPr>
      <dsp:spPr>
        <a:xfrm>
          <a:off x="5282709" y="3789722"/>
          <a:ext cx="419219" cy="91440"/>
        </a:xfrm>
        <a:custGeom>
          <a:avLst/>
          <a:gdLst/>
          <a:ahLst/>
          <a:cxnLst/>
          <a:rect l="0" t="0" r="0" b="0"/>
          <a:pathLst>
            <a:path>
              <a:moveTo>
                <a:pt x="0" y="45720"/>
              </a:moveTo>
              <a:lnTo>
                <a:pt x="419219" y="45720"/>
              </a:lnTo>
            </a:path>
          </a:pathLst>
        </a:custGeom>
        <a:noFill/>
        <a:ln w="9525" cap="flat"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481073" y="3833193"/>
        <a:ext cx="22490" cy="4498"/>
      </dsp:txXfrm>
    </dsp:sp>
    <dsp:sp modelId="{956ABCFC-3EC2-49D5-B283-2475C9F4880D}">
      <dsp:nvSpPr>
        <dsp:cNvPr id="0" name=""/>
        <dsp:cNvSpPr/>
      </dsp:nvSpPr>
      <dsp:spPr>
        <a:xfrm>
          <a:off x="3328773" y="3248721"/>
          <a:ext cx="1955736" cy="1173441"/>
        </a:xfrm>
        <a:prstGeom prst="rect">
          <a:avLst/>
        </a:prstGeom>
        <a:solidFill>
          <a:schemeClr val="accent2">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833" tIns="100593" rIns="95833" bIns="100593" numCol="1" spcCol="1270" anchor="ctr" anchorCtr="0">
          <a:noAutofit/>
        </a:bodyPr>
        <a:lstStyle/>
        <a:p>
          <a:pPr marL="0" lvl="0" indent="0" algn="ctr" defTabSz="533400">
            <a:lnSpc>
              <a:spcPct val="90000"/>
            </a:lnSpc>
            <a:spcBef>
              <a:spcPct val="0"/>
            </a:spcBef>
            <a:spcAft>
              <a:spcPct val="35000"/>
            </a:spcAft>
            <a:buNone/>
          </a:pPr>
          <a:r>
            <a:rPr lang="en-US" sz="1200" kern="1200" baseline="0"/>
            <a:t>Using AI + GIS to </a:t>
          </a:r>
          <a:r>
            <a:rPr lang="en-US" sz="1200" b="1" kern="1200" baseline="0"/>
            <a:t>map recovery priorities</a:t>
          </a:r>
          <a:r>
            <a:rPr lang="en-US" sz="1200" kern="1200" baseline="0"/>
            <a:t> for reforestation &amp; infrastructure rebuilding.</a:t>
          </a:r>
          <a:endParaRPr lang="en-US" sz="1200" kern="1200"/>
        </a:p>
      </dsp:txBody>
      <dsp:txXfrm>
        <a:off x="3328773" y="3248721"/>
        <a:ext cx="1955736" cy="1173441"/>
      </dsp:txXfrm>
    </dsp:sp>
    <dsp:sp modelId="{F6D544DF-F4B3-44FB-9339-5CF20AD2B792}">
      <dsp:nvSpPr>
        <dsp:cNvPr id="0" name=""/>
        <dsp:cNvSpPr/>
      </dsp:nvSpPr>
      <dsp:spPr>
        <a:xfrm>
          <a:off x="5734328" y="3248721"/>
          <a:ext cx="1955736" cy="1173441"/>
        </a:xfrm>
        <a:prstGeom prst="rect">
          <a:avLst/>
        </a:prstGeom>
        <a:solidFill>
          <a:schemeClr val="accent2">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833" tIns="100593" rIns="95833" bIns="100593" numCol="1" spcCol="1270" anchor="ctr" anchorCtr="0">
          <a:noAutofit/>
        </a:bodyPr>
        <a:lstStyle/>
        <a:p>
          <a:pPr marL="0" lvl="0" indent="0" algn="ctr" defTabSz="533400">
            <a:lnSpc>
              <a:spcPct val="90000"/>
            </a:lnSpc>
            <a:spcBef>
              <a:spcPct val="0"/>
            </a:spcBef>
            <a:spcAft>
              <a:spcPct val="35000"/>
            </a:spcAft>
            <a:buNone/>
          </a:pPr>
          <a:r>
            <a:rPr lang="en-US" sz="1200" i="1" kern="1200" baseline="0"/>
            <a:t>Scalable, accessible, and built for global communities facing climate-driven wildfire risks.</a:t>
          </a:r>
          <a:endParaRPr lang="en-US" sz="1200" kern="1200"/>
        </a:p>
      </dsp:txBody>
      <dsp:txXfrm>
        <a:off x="5734328" y="3248721"/>
        <a:ext cx="1955736" cy="11734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FF3A77-B94B-4733-B5E5-1AA129F62060}">
      <dsp:nvSpPr>
        <dsp:cNvPr id="0" name=""/>
        <dsp:cNvSpPr/>
      </dsp:nvSpPr>
      <dsp:spPr>
        <a:xfrm rot="5400000">
          <a:off x="879541" y="1021019"/>
          <a:ext cx="903003" cy="1028037"/>
        </a:xfrm>
        <a:prstGeom prst="bentUpArrow">
          <a:avLst>
            <a:gd name="adj1" fmla="val 32840"/>
            <a:gd name="adj2" fmla="val 25000"/>
            <a:gd name="adj3" fmla="val 35780"/>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392F662-633E-4CFC-9ADC-7D6E4BB5CBC6}">
      <dsp:nvSpPr>
        <dsp:cNvPr id="0" name=""/>
        <dsp:cNvSpPr/>
      </dsp:nvSpPr>
      <dsp:spPr>
        <a:xfrm>
          <a:off x="640300" y="20021"/>
          <a:ext cx="1520126" cy="1064038"/>
        </a:xfrm>
        <a:prstGeom prst="roundRect">
          <a:avLst>
            <a:gd name="adj" fmla="val 1667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b="1" kern="1200" dirty="0"/>
            <a:t>Data Collection</a:t>
          </a:r>
          <a:endParaRPr lang="en-IN" sz="1500" kern="1200" dirty="0"/>
        </a:p>
      </dsp:txBody>
      <dsp:txXfrm>
        <a:off x="692251" y="71972"/>
        <a:ext cx="1416224" cy="960136"/>
      </dsp:txXfrm>
    </dsp:sp>
    <dsp:sp modelId="{4A791C6D-2817-46CD-9F20-0926CE121AF5}">
      <dsp:nvSpPr>
        <dsp:cNvPr id="0" name=""/>
        <dsp:cNvSpPr/>
      </dsp:nvSpPr>
      <dsp:spPr>
        <a:xfrm>
          <a:off x="2124610" y="414045"/>
          <a:ext cx="2263362" cy="5647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Landsat images, climate &amp; historical fire data.</a:t>
          </a:r>
          <a:endParaRPr lang="en-IN" sz="1400" kern="1200" dirty="0"/>
        </a:p>
      </dsp:txBody>
      <dsp:txXfrm>
        <a:off x="2124610" y="414045"/>
        <a:ext cx="2263362" cy="564721"/>
      </dsp:txXfrm>
    </dsp:sp>
    <dsp:sp modelId="{3181EA2B-8DA5-4275-9CB2-D0449C6F83F7}">
      <dsp:nvSpPr>
        <dsp:cNvPr id="0" name=""/>
        <dsp:cNvSpPr/>
      </dsp:nvSpPr>
      <dsp:spPr>
        <a:xfrm rot="5400000">
          <a:off x="2417751" y="2216285"/>
          <a:ext cx="903003" cy="1028037"/>
        </a:xfrm>
        <a:prstGeom prst="bentUpArrow">
          <a:avLst>
            <a:gd name="adj1" fmla="val 32840"/>
            <a:gd name="adj2" fmla="val 25000"/>
            <a:gd name="adj3" fmla="val 35780"/>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49643D3-11D0-4A3E-9962-C84CDF2CFDA2}">
      <dsp:nvSpPr>
        <dsp:cNvPr id="0" name=""/>
        <dsp:cNvSpPr/>
      </dsp:nvSpPr>
      <dsp:spPr>
        <a:xfrm>
          <a:off x="1894915" y="1124494"/>
          <a:ext cx="1520126" cy="1064038"/>
        </a:xfrm>
        <a:prstGeom prst="roundRect">
          <a:avLst>
            <a:gd name="adj" fmla="val 1667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b="1" kern="1200" dirty="0"/>
            <a:t>Preprocessing</a:t>
          </a:r>
          <a:r>
            <a:rPr lang="en-IN" sz="1500" kern="1200" dirty="0"/>
            <a:t> </a:t>
          </a:r>
        </a:p>
      </dsp:txBody>
      <dsp:txXfrm>
        <a:off x="1946866" y="1176445"/>
        <a:ext cx="1416224" cy="960136"/>
      </dsp:txXfrm>
    </dsp:sp>
    <dsp:sp modelId="{364B03BE-B568-46B3-A4BE-EBF73064988E}">
      <dsp:nvSpPr>
        <dsp:cNvPr id="0" name=""/>
        <dsp:cNvSpPr/>
      </dsp:nvSpPr>
      <dsp:spPr>
        <a:xfrm>
          <a:off x="3763192" y="1305769"/>
          <a:ext cx="1659232" cy="8600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Microsoft Fabric for cleaning &amp; structuring</a:t>
          </a:r>
          <a:endParaRPr lang="en-IN" sz="1400" kern="1200" dirty="0"/>
        </a:p>
      </dsp:txBody>
      <dsp:txXfrm>
        <a:off x="3763192" y="1305769"/>
        <a:ext cx="1659232" cy="860003"/>
      </dsp:txXfrm>
    </dsp:sp>
    <dsp:sp modelId="{24394371-9C16-4D15-A547-73115A0F0F5B}">
      <dsp:nvSpPr>
        <dsp:cNvPr id="0" name=""/>
        <dsp:cNvSpPr/>
      </dsp:nvSpPr>
      <dsp:spPr>
        <a:xfrm>
          <a:off x="3716720" y="2410555"/>
          <a:ext cx="979934" cy="1064038"/>
        </a:xfrm>
        <a:prstGeom prst="roundRect">
          <a:avLst>
            <a:gd name="adj" fmla="val 1667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endParaRPr lang="en-IN" sz="1500" kern="1200" dirty="0"/>
        </a:p>
      </dsp:txBody>
      <dsp:txXfrm>
        <a:off x="3764565" y="2458400"/>
        <a:ext cx="884244" cy="96834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9CC8F4-4613-43C2-80AA-5353A2630623}">
      <dsp:nvSpPr>
        <dsp:cNvPr id="0" name=""/>
        <dsp:cNvSpPr/>
      </dsp:nvSpPr>
      <dsp:spPr>
        <a:xfrm rot="5400000">
          <a:off x="1049349" y="968871"/>
          <a:ext cx="856883" cy="975531"/>
        </a:xfrm>
        <a:prstGeom prst="bentUpArrow">
          <a:avLst>
            <a:gd name="adj1" fmla="val 32840"/>
            <a:gd name="adj2" fmla="val 25000"/>
            <a:gd name="adj3" fmla="val 35780"/>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9080C99-4003-48C9-AED1-7435ADD1F9CC}">
      <dsp:nvSpPr>
        <dsp:cNvPr id="0" name=""/>
        <dsp:cNvSpPr/>
      </dsp:nvSpPr>
      <dsp:spPr>
        <a:xfrm>
          <a:off x="822327" y="18999"/>
          <a:ext cx="1442486" cy="1009693"/>
        </a:xfrm>
        <a:prstGeom prst="roundRect">
          <a:avLst>
            <a:gd name="adj" fmla="val 1667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b="1" kern="1200" dirty="0"/>
            <a:t>Risk Mapping</a:t>
          </a:r>
          <a:endParaRPr lang="en-IN" sz="1800" kern="1200" dirty="0"/>
        </a:p>
      </dsp:txBody>
      <dsp:txXfrm>
        <a:off x="871625" y="68297"/>
        <a:ext cx="1343890" cy="911097"/>
      </dsp:txXfrm>
    </dsp:sp>
    <dsp:sp modelId="{CAD75595-F43B-4674-B2FD-DBE16EA15F17}">
      <dsp:nvSpPr>
        <dsp:cNvPr id="0" name=""/>
        <dsp:cNvSpPr/>
      </dsp:nvSpPr>
      <dsp:spPr>
        <a:xfrm>
          <a:off x="2264813" y="115296"/>
          <a:ext cx="1049127" cy="816079"/>
        </a:xfrm>
        <a:prstGeom prst="rect">
          <a:avLst/>
        </a:prstGeom>
        <a:noFill/>
        <a:ln>
          <a:noFill/>
        </a:ln>
        <a:effectLst/>
      </dsp:spPr>
      <dsp:style>
        <a:lnRef idx="0">
          <a:scrgbClr r="0" g="0" b="0"/>
        </a:lnRef>
        <a:fillRef idx="0">
          <a:scrgbClr r="0" g="0" b="0"/>
        </a:fillRef>
        <a:effectRef idx="0">
          <a:scrgbClr r="0" g="0" b="0"/>
        </a:effectRef>
        <a:fontRef idx="minor"/>
      </dsp:style>
    </dsp:sp>
    <dsp:sp modelId="{3181EA2B-8DA5-4275-9CB2-D0449C6F83F7}">
      <dsp:nvSpPr>
        <dsp:cNvPr id="0" name=""/>
        <dsp:cNvSpPr/>
      </dsp:nvSpPr>
      <dsp:spPr>
        <a:xfrm rot="5400000">
          <a:off x="2245323" y="2103090"/>
          <a:ext cx="856883" cy="975531"/>
        </a:xfrm>
        <a:prstGeom prst="bentUpArrow">
          <a:avLst>
            <a:gd name="adj1" fmla="val 32840"/>
            <a:gd name="adj2" fmla="val 25000"/>
            <a:gd name="adj3" fmla="val 35780"/>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49643D3-11D0-4A3E-9962-C84CDF2CFDA2}">
      <dsp:nvSpPr>
        <dsp:cNvPr id="0" name=""/>
        <dsp:cNvSpPr/>
      </dsp:nvSpPr>
      <dsp:spPr>
        <a:xfrm>
          <a:off x="2018301" y="1153218"/>
          <a:ext cx="1442486" cy="1009693"/>
        </a:xfrm>
        <a:prstGeom prst="roundRect">
          <a:avLst>
            <a:gd name="adj" fmla="val 1667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b="1" kern="1200" dirty="0"/>
            <a:t>Analysis &amp; Insights</a:t>
          </a:r>
          <a:endParaRPr lang="en-IN" sz="1800" kern="1200" dirty="0"/>
        </a:p>
      </dsp:txBody>
      <dsp:txXfrm>
        <a:off x="2067599" y="1202516"/>
        <a:ext cx="1343890" cy="911097"/>
      </dsp:txXfrm>
    </dsp:sp>
    <dsp:sp modelId="{364B03BE-B568-46B3-A4BE-EBF73064988E}">
      <dsp:nvSpPr>
        <dsp:cNvPr id="0" name=""/>
        <dsp:cNvSpPr/>
      </dsp:nvSpPr>
      <dsp:spPr>
        <a:xfrm>
          <a:off x="3449132" y="1187061"/>
          <a:ext cx="1415335" cy="8160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ctr" anchorCtr="0">
          <a:noAutofit/>
        </a:bodyPr>
        <a:lstStyle/>
        <a:p>
          <a:pPr marL="114300" lvl="1" indent="-114300" algn="l" defTabSz="622300">
            <a:lnSpc>
              <a:spcPct val="90000"/>
            </a:lnSpc>
            <a:spcBef>
              <a:spcPct val="0"/>
            </a:spcBef>
            <a:spcAft>
              <a:spcPct val="15000"/>
            </a:spcAft>
            <a:buChar char="•"/>
          </a:pPr>
          <a:r>
            <a:rPr lang="en-IN" sz="1400" kern="1200" dirty="0"/>
            <a:t>Power BI for visualization</a:t>
          </a:r>
        </a:p>
      </dsp:txBody>
      <dsp:txXfrm>
        <a:off x="3449132" y="1187061"/>
        <a:ext cx="1415335" cy="816079"/>
      </dsp:txXfrm>
    </dsp:sp>
    <dsp:sp modelId="{24394371-9C16-4D15-A547-73115A0F0F5B}">
      <dsp:nvSpPr>
        <dsp:cNvPr id="0" name=""/>
        <dsp:cNvSpPr/>
      </dsp:nvSpPr>
      <dsp:spPr>
        <a:xfrm>
          <a:off x="3214276" y="2287437"/>
          <a:ext cx="1442486" cy="1009693"/>
        </a:xfrm>
        <a:prstGeom prst="roundRect">
          <a:avLst>
            <a:gd name="adj" fmla="val 1667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b="1" kern="1200" dirty="0"/>
            <a:t>Actionable Reports</a:t>
          </a:r>
          <a:endParaRPr lang="en-IN" sz="1800" kern="1200" dirty="0"/>
        </a:p>
      </dsp:txBody>
      <dsp:txXfrm>
        <a:off x="3263574" y="2336735"/>
        <a:ext cx="1343890" cy="911097"/>
      </dsp:txXfrm>
    </dsp:sp>
    <dsp:sp modelId="{96446C0B-376D-4834-ABDD-F60BD92A37C7}">
      <dsp:nvSpPr>
        <dsp:cNvPr id="0" name=""/>
        <dsp:cNvSpPr/>
      </dsp:nvSpPr>
      <dsp:spPr>
        <a:xfrm>
          <a:off x="4690665" y="2383735"/>
          <a:ext cx="1590928" cy="8160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114300" lvl="1" indent="-114300" algn="l" defTabSz="622300">
            <a:lnSpc>
              <a:spcPct val="90000"/>
            </a:lnSpc>
            <a:spcBef>
              <a:spcPct val="0"/>
            </a:spcBef>
            <a:spcAft>
              <a:spcPct val="15000"/>
            </a:spcAft>
            <a:buChar char="•"/>
          </a:pPr>
          <a:r>
            <a:rPr lang="en-IN" sz="1400" kern="1200" dirty="0"/>
            <a:t>Governments &amp; NGOs for decision-making.</a:t>
          </a:r>
        </a:p>
      </dsp:txBody>
      <dsp:txXfrm>
        <a:off x="4690665" y="2383735"/>
        <a:ext cx="1590928" cy="816079"/>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jpeg>
</file>

<file path=ppt/media/image34.jpeg>
</file>

<file path=ppt/media/image35.png>
</file>

<file path=ppt/media/image36.jpeg>
</file>

<file path=ppt/media/image37.png>
</file>

<file path=ppt/media/image38.png>
</file>

<file path=ppt/media/image39.jpeg>
</file>

<file path=ppt/media/image4.jpeg>
</file>

<file path=ppt/media/image40.jpeg>
</file>

<file path=ppt/media/image41.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EBBE32-1E64-4788-B6D9-7E3C90C01237}" type="datetimeFigureOut">
              <a:t>2/28/2025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F1E70C-2E18-4DA7-922B-0571778FDAD1}" type="slidenum">
              <a:t>‹#›</a:t>
            </a:fld>
            <a:endParaRPr lang="en-US"/>
          </a:p>
        </p:txBody>
      </p:sp>
    </p:spTree>
    <p:extLst>
      <p:ext uri="{BB962C8B-B14F-4D97-AF65-F5344CB8AC3E}">
        <p14:creationId xmlns:p14="http://schemas.microsoft.com/office/powerpoint/2010/main" val="12829179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Korrie</a:t>
            </a:r>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21E5A7B-BB8D-4368-A182-10966952163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2/28/2025 7:38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250786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2/28/2025 8:29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168020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25F376-C159-BBB4-67D7-37718F946BB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19033A0-58AD-1861-9B76-CD3F2DD17C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78A64C2-0496-A469-AC55-53DBCF7F5A82}"/>
              </a:ext>
            </a:extLst>
          </p:cNvPr>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a:extLst>
              <a:ext uri="{FF2B5EF4-FFF2-40B4-BE49-F238E27FC236}">
                <a16:creationId xmlns:a16="http://schemas.microsoft.com/office/drawing/2014/main" id="{62844911-82C4-39A1-3409-9F0A7DC2594B}"/>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8405D059-2F13-1490-6DD9-6CF9478103C1}"/>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5027DF40-A69D-57A1-D44D-D220C80C6502}"/>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2/28/2025 8:13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5A7C6CEE-7AA6-D298-48CA-B9C6D1D93AAE}"/>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916589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2/28/2025 7:38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736275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15DC77-DECC-78F2-58AE-0C26B8248E1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73B6CD3-9077-5F76-7605-AED2F4D9F01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3153CC-8D54-E846-EECD-B8FA36A1680F}"/>
              </a:ext>
            </a:extLst>
          </p:cNvPr>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a:extLst>
              <a:ext uri="{FF2B5EF4-FFF2-40B4-BE49-F238E27FC236}">
                <a16:creationId xmlns:a16="http://schemas.microsoft.com/office/drawing/2014/main" id="{B1961637-E9F8-097C-7CB9-C9ABD01E068A}"/>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32B27F71-4590-CAF2-65E1-39C44BCF1905}"/>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D46307F-F86B-DA0C-872D-4FE40BD4BFD5}"/>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2/28/2025 8:39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1B82E30E-2308-53D6-1899-3C7B481E1844}"/>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357772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AEAE7A-2D6F-1BEA-C9B2-7DD34AA9906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CBB679-22AF-C919-5F29-FA697E6AD8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4158D59-8060-11AD-C392-97B8AA81D0B2}"/>
              </a:ext>
            </a:extLst>
          </p:cNvPr>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a:extLst>
              <a:ext uri="{FF2B5EF4-FFF2-40B4-BE49-F238E27FC236}">
                <a16:creationId xmlns:a16="http://schemas.microsoft.com/office/drawing/2014/main" id="{7E0B6AC0-579C-A7EC-2E9B-CD09BBB4B6C8}"/>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9DF0D7B6-1456-9319-5E8D-CEF9B6A7D9CE}"/>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11F17EA8-8E66-146E-4B39-3F41E65F1A29}"/>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2/28/2025 7:52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C13A3C2D-E5DF-D101-1A2D-6CFC9FFAE2B8}"/>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288023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C06D85-4879-62CD-E524-AC0C29EAD0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350EB4-6013-7FFE-71FF-351E4FBF1A5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60BABFE-36B7-4A64-4C86-5ACE1DA058E1}"/>
              </a:ext>
            </a:extLst>
          </p:cNvPr>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a:extLst>
              <a:ext uri="{FF2B5EF4-FFF2-40B4-BE49-F238E27FC236}">
                <a16:creationId xmlns:a16="http://schemas.microsoft.com/office/drawing/2014/main" id="{04848F80-77D9-3379-B661-84DCAFA3E8E2}"/>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6CF79581-6848-5433-5CC6-AF33E5E2A8D2}"/>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70856ACA-B2F5-FB00-0AD6-F53415823018}"/>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2/28/2025 7:53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C8A0187C-0FB6-D0E6-4E5A-2CB9329C9585}"/>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290438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2/28/2025 7:38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071674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emf"/><Relationship Id="rId1" Type="http://schemas.openxmlformats.org/officeDocument/2006/relationships/slideMaster" Target="../slideMasters/slideMaster2.xml"/><Relationship Id="rId4" Type="http://schemas.openxmlformats.org/officeDocument/2006/relationships/image" Target="../media/image23.pn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0.jpe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Master" Target="../slideMasters/slideMaster2.xml"/><Relationship Id="rId4" Type="http://schemas.openxmlformats.org/officeDocument/2006/relationships/image" Target="../media/image16.jpe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2.xml"/><Relationship Id="rId5" Type="http://schemas.openxmlformats.org/officeDocument/2006/relationships/image" Target="../media/image20.jpeg"/><Relationship Id="rId4" Type="http://schemas.openxmlformats.org/officeDocument/2006/relationships/image" Target="../media/image19.jpe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0.jpe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88838020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4854710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8510506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60699403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08317479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4737149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1989162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24533800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427404242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41698175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6789096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3226908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9332767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6424951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14149057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29530926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600092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a:t>Section Name</a:t>
            </a:r>
          </a:p>
        </p:txBody>
      </p:sp>
    </p:spTree>
    <p:extLst>
      <p:ext uri="{BB962C8B-B14F-4D97-AF65-F5344CB8AC3E}">
        <p14:creationId xmlns:p14="http://schemas.microsoft.com/office/powerpoint/2010/main" val="6170770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26614786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29313775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21821355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544748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731945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a:t>Appendix</a:t>
            </a:r>
          </a:p>
        </p:txBody>
      </p:sp>
    </p:spTree>
    <p:extLst>
      <p:ext uri="{BB962C8B-B14F-4D97-AF65-F5344CB8AC3E}">
        <p14:creationId xmlns:p14="http://schemas.microsoft.com/office/powerpoint/2010/main" val="321553283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8679025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40068601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 Title square photo placeholder">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D59D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6" name="Picture Placeholder" descr="This photo is a 'placeholder' only. Drag or drop your photo here, or click and tap the center to insert a photo.">
            <a:extLst>
              <a:ext uri="{FF2B5EF4-FFF2-40B4-BE49-F238E27FC236}">
                <a16:creationId xmlns:a16="http://schemas.microsoft.com/office/drawing/2014/main" id="{DC2208ED-1531-486A-A671-D18711B4782D}"/>
              </a:ext>
            </a:extLst>
          </p:cNvPr>
          <p:cNvSpPr>
            <a:spLocks noGrp="1"/>
          </p:cNvSpPr>
          <p:nvPr>
            <p:ph type="pic" sz="quarter" idx="11" hasCustomPrompt="1"/>
          </p:nvPr>
        </p:nvSpPr>
        <p:spPr bwMode="ltGray">
          <a:xfrm>
            <a:off x="5334000" y="0"/>
            <a:ext cx="6858000" cy="6858000"/>
          </a:xfr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8299473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1_Title Slide 2">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7" name="Picture 6">
            <a:extLst>
              <a:ext uri="{FF2B5EF4-FFF2-40B4-BE49-F238E27FC236}">
                <a16:creationId xmlns:a16="http://schemas.microsoft.com/office/drawing/2014/main" id="{E518E51A-B762-46B9-8ACA-83E3830AAE76}"/>
              </a:ext>
            </a:extLst>
          </p:cNvPr>
          <p:cNvPicPr>
            <a:picLocks noChangeAspect="1"/>
          </p:cNvPicPr>
          <p:nvPr userDrawn="1"/>
        </p:nvPicPr>
        <p:blipFill>
          <a:blip r:embed="rId3"/>
          <a:srcRect/>
          <a:stretch/>
        </p:blipFill>
        <p:spPr>
          <a:xfrm>
            <a:off x="0" y="0"/>
            <a:ext cx="12191999" cy="6857998"/>
          </a:xfrm>
          <a:prstGeom prst="rect">
            <a:avLst/>
          </a:prstGeom>
        </p:spPr>
      </p:pic>
      <p:pic>
        <p:nvPicPr>
          <p:cNvPr id="8" name="Picture 7">
            <a:extLst>
              <a:ext uri="{FF2B5EF4-FFF2-40B4-BE49-F238E27FC236}">
                <a16:creationId xmlns:a16="http://schemas.microsoft.com/office/drawing/2014/main" id="{E14C85D9-4644-4CC6-A5E3-30EE1FFD160B}"/>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41097" y="2917914"/>
            <a:ext cx="4023360" cy="1112711"/>
          </a:xfrm>
          <a:prstGeom prst="rect">
            <a:avLst/>
          </a:prstGeom>
        </p:spPr>
      </p:pic>
    </p:spTree>
    <p:extLst>
      <p:ext uri="{BB962C8B-B14F-4D97-AF65-F5344CB8AC3E}">
        <p14:creationId xmlns:p14="http://schemas.microsoft.com/office/powerpoint/2010/main" val="3787708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cSld name="1_Title Only without graphic">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92280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8.xml><?xml version="1.0" encoding="utf-8"?>
<p:sldLayout xmlns:a="http://schemas.openxmlformats.org/drawingml/2006/main" xmlns:r="http://schemas.openxmlformats.org/officeDocument/2006/relationships" xmlns:p="http://schemas.openxmlformats.org/presentationml/2006/main">
  <p:cSld name="2_Title Only with graphic">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236988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52E43-C24A-44D1-B3B3-42A6BD52F1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610385B-4E4D-4C5E-A5E7-EEDF1DC7997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0F359B-AB86-416C-83BB-68F2BE613610}"/>
              </a:ext>
            </a:extLst>
          </p:cNvPr>
          <p:cNvSpPr>
            <a:spLocks noGrp="1"/>
          </p:cNvSpPr>
          <p:nvPr>
            <p:ph type="dt" sz="half" idx="10"/>
          </p:nvPr>
        </p:nvSpPr>
        <p:spPr/>
        <p:txBody>
          <a:bodyPr/>
          <a:lstStyle/>
          <a:p>
            <a:fld id="{B8B0F8FD-A226-4DF0-8618-5FEE9341816F}" type="datetimeFigureOut">
              <a:rPr lang="en-US" smtClean="0"/>
              <a:t>2/28/2025</a:t>
            </a:fld>
            <a:endParaRPr lang="en-US"/>
          </a:p>
        </p:txBody>
      </p:sp>
      <p:sp>
        <p:nvSpPr>
          <p:cNvPr id="5" name="Footer Placeholder 4">
            <a:extLst>
              <a:ext uri="{FF2B5EF4-FFF2-40B4-BE49-F238E27FC236}">
                <a16:creationId xmlns:a16="http://schemas.microsoft.com/office/drawing/2014/main" id="{EF3B5127-B88C-42AC-83A0-62F7EA3394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2EEFB3-A9F1-4788-B62C-B6391352DF4A}"/>
              </a:ext>
            </a:extLst>
          </p:cNvPr>
          <p:cNvSpPr>
            <a:spLocks noGrp="1"/>
          </p:cNvSpPr>
          <p:nvPr>
            <p:ph type="sldNum" sz="quarter" idx="12"/>
          </p:nvPr>
        </p:nvSpPr>
        <p:spPr/>
        <p:txBody>
          <a:bodyPr/>
          <a:lstStyle/>
          <a:p>
            <a:fld id="{21BE6A27-90B0-4D47-A327-9B1AA4C92AD9}" type="slidenum">
              <a:rPr lang="en-US" smtClean="0"/>
              <a:t>‹#›</a:t>
            </a:fld>
            <a:endParaRPr lang="en-US"/>
          </a:p>
        </p:txBody>
      </p:sp>
    </p:spTree>
    <p:extLst>
      <p:ext uri="{BB962C8B-B14F-4D97-AF65-F5344CB8AC3E}">
        <p14:creationId xmlns:p14="http://schemas.microsoft.com/office/powerpoint/2010/main" val="34575385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5828645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74048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103910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3_Dark Blank">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F28E4C-E27A-40A5-BAD6-45C2813746A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1600200"/>
          </a:xfrm>
          <a:prstGeom prst="rect">
            <a:avLst/>
          </a:prstGeom>
        </p:spPr>
      </p:pic>
      <p:sp>
        <p:nvSpPr>
          <p:cNvPr id="3" name="Page Title">
            <a:extLst>
              <a:ext uri="{FF2B5EF4-FFF2-40B4-BE49-F238E27FC236}">
                <a16:creationId xmlns:a16="http://schemas.microsoft.com/office/drawing/2014/main" id="{B4C005E9-9A8F-4DB1-AA14-40D195F4DBC3}"/>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4" name="Section Title">
            <a:extLst>
              <a:ext uri="{FF2B5EF4-FFF2-40B4-BE49-F238E27FC236}">
                <a16:creationId xmlns:a16="http://schemas.microsoft.com/office/drawing/2014/main" id="{9737B4D6-CAC0-421C-BCC8-8F4843A360F9}"/>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
        <p:nvSpPr>
          <p:cNvPr id="6" name="Slide Number">
            <a:extLst>
              <a:ext uri="{FF2B5EF4-FFF2-40B4-BE49-F238E27FC236}">
                <a16:creationId xmlns:a16="http://schemas.microsoft.com/office/drawing/2014/main" id="{9A2C9BD1-2AEF-4337-B585-FB5DB7518E76}"/>
              </a:ext>
            </a:extLst>
          </p:cNvPr>
          <p:cNvSpPr>
            <a:spLocks noGrp="1"/>
          </p:cNvSpPr>
          <p:nvPr>
            <p:ph type="sldNum" sz="quarter" idx="12"/>
          </p:nvPr>
        </p:nvSpPr>
        <p:spPr>
          <a:xfrm>
            <a:off x="11149781" y="342900"/>
            <a:ext cx="432619" cy="236609"/>
          </a:xfrm>
          <a:prstGeom prst="rect">
            <a:avLst/>
          </a:prstGeom>
        </p:spPr>
        <p:txBody>
          <a:bodyPr lIns="0" tIns="0" rIns="0" bIns="0"/>
          <a:lstStyle>
            <a:lvl1pPr algn="r">
              <a:defRPr sz="1000">
                <a:solidFill>
                  <a:schemeClr val="bg1"/>
                </a:solidFill>
              </a:defRPr>
            </a:lvl1pPr>
          </a:lstStyle>
          <a:p>
            <a:fld id="{3F657163-B0C7-401E-8BA5-ACDF2CB567A1}" type="slidenum">
              <a:rPr lang="en-US" smtClean="0"/>
              <a:pPr/>
              <a:t>‹#›</a:t>
            </a:fld>
            <a:endParaRPr lang="en-US"/>
          </a:p>
        </p:txBody>
      </p:sp>
    </p:spTree>
    <p:extLst>
      <p:ext uri="{BB962C8B-B14F-4D97-AF65-F5344CB8AC3E}">
        <p14:creationId xmlns:p14="http://schemas.microsoft.com/office/powerpoint/2010/main" val="1178022807"/>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2_Light Text">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1E899DE2-9058-42EB-B746-EF26151784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851779" cy="6858000"/>
          </a:xfrm>
          <a:prstGeom prst="rect">
            <a:avLst/>
          </a:prstGeom>
        </p:spPr>
      </p:pic>
      <p:sp>
        <p:nvSpPr>
          <p:cNvPr id="12" name="Legal">
            <a:extLst>
              <a:ext uri="{FF2B5EF4-FFF2-40B4-BE49-F238E27FC236}">
                <a16:creationId xmlns:a16="http://schemas.microsoft.com/office/drawing/2014/main" id="{2A69C948-7312-4669-917C-EFA5A062893B}"/>
              </a:ext>
            </a:extLst>
          </p:cNvPr>
          <p:cNvSpPr txBox="1"/>
          <p:nvPr/>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a:solidFill>
                  <a:schemeClr val="bg1"/>
                </a:solidFill>
                <a:latin typeface="+mj-lt"/>
              </a:rPr>
              <a:t>© COPYRIGHT MICROSOFT CORPORATION. ALL RIGHTS RESERVED.</a:t>
            </a:r>
          </a:p>
        </p:txBody>
      </p:sp>
      <p:sp>
        <p:nvSpPr>
          <p:cNvPr id="15" name="Page Title">
            <a:extLst>
              <a:ext uri="{FF2B5EF4-FFF2-40B4-BE49-F238E27FC236}">
                <a16:creationId xmlns:a16="http://schemas.microsoft.com/office/drawing/2014/main" id="{52017163-3187-4026-8E69-DF296273B501}"/>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19" name="Section Title">
            <a:extLst>
              <a:ext uri="{FF2B5EF4-FFF2-40B4-BE49-F238E27FC236}">
                <a16:creationId xmlns:a16="http://schemas.microsoft.com/office/drawing/2014/main" id="{10C69405-C50E-41E2-B25B-497C9F063D3B}"/>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Tree>
    <p:extLst>
      <p:ext uri="{BB962C8B-B14F-4D97-AF65-F5344CB8AC3E}">
        <p14:creationId xmlns:p14="http://schemas.microsoft.com/office/powerpoint/2010/main" val="3107158688"/>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1584">
          <p15:clr>
            <a:srgbClr val="FBAE4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matchingName="3_Dark Blank">
  <p:cSld name="4_Dark Blank">
    <p:spTree>
      <p:nvGrpSpPr>
        <p:cNvPr id="1" name="Shape 16"/>
        <p:cNvGrpSpPr/>
        <p:nvPr/>
      </p:nvGrpSpPr>
      <p:grpSpPr>
        <a:xfrm>
          <a:off x="0" y="0"/>
          <a:ext cx="0" cy="0"/>
          <a:chOff x="0" y="0"/>
          <a:chExt cx="0" cy="0"/>
        </a:xfrm>
      </p:grpSpPr>
      <p:pic>
        <p:nvPicPr>
          <p:cNvPr id="17" name="Google Shape;17;p13"/>
          <p:cNvPicPr preferRelativeResize="0"/>
          <p:nvPr/>
        </p:nvPicPr>
        <p:blipFill rotWithShape="1">
          <a:blip r:embed="rId2">
            <a:alphaModFix/>
          </a:blip>
          <a:srcRect/>
          <a:stretch/>
        </p:blipFill>
        <p:spPr>
          <a:xfrm>
            <a:off x="0" y="0"/>
            <a:ext cx="12192000" cy="1600200"/>
          </a:xfrm>
          <a:prstGeom prst="rect">
            <a:avLst/>
          </a:prstGeom>
          <a:noFill/>
          <a:ln>
            <a:noFill/>
          </a:ln>
        </p:spPr>
      </p:pic>
      <p:sp>
        <p:nvSpPr>
          <p:cNvPr id="18" name="Google Shape;18;p13"/>
          <p:cNvSpPr txBox="1">
            <a:spLocks noGrp="1"/>
          </p:cNvSpPr>
          <p:nvPr>
            <p:ph type="body" idx="1"/>
          </p:nvPr>
        </p:nvSpPr>
        <p:spPr>
          <a:xfrm>
            <a:off x="609601" y="685800"/>
            <a:ext cx="3643314" cy="236609"/>
          </a:xfrm>
          <a:prstGeom prst="rect">
            <a:avLst/>
          </a:prstGeom>
          <a:noFill/>
          <a:ln>
            <a:noFill/>
          </a:ln>
        </p:spPr>
        <p:txBody>
          <a:bodyPr spcFirstLastPara="1" wrap="square" lIns="0" tIns="45700" rIns="0" bIns="45700" anchor="t" anchorCtr="0">
            <a:noAutofit/>
          </a:bodyPr>
          <a:lstStyle>
            <a:lvl1pPr marL="457200" lvl="0" indent="-365760" algn="l">
              <a:lnSpc>
                <a:spcPct val="90000"/>
              </a:lnSpc>
              <a:spcBef>
                <a:spcPts val="1000"/>
              </a:spcBef>
              <a:spcAft>
                <a:spcPts val="0"/>
              </a:spcAft>
              <a:buClr>
                <a:schemeClr val="lt1"/>
              </a:buClr>
              <a:buSzPts val="2160"/>
              <a:buChar char="•"/>
              <a:defRPr sz="2400">
                <a:solidFill>
                  <a:schemeClr val="lt1"/>
                </a:solidFill>
                <a:latin typeface="Quattrocento Sans"/>
                <a:ea typeface="Quattrocento Sans"/>
                <a:cs typeface="Quattrocento Sans"/>
                <a:sym typeface="Quattrocento Sans"/>
              </a:defRPr>
            </a:lvl1pPr>
            <a:lvl2pPr marL="914400" lvl="1" indent="-331469" algn="l">
              <a:lnSpc>
                <a:spcPct val="90000"/>
              </a:lnSpc>
              <a:spcBef>
                <a:spcPts val="500"/>
              </a:spcBef>
              <a:spcAft>
                <a:spcPts val="0"/>
              </a:spcAft>
              <a:buClr>
                <a:schemeClr val="dk1"/>
              </a:buClr>
              <a:buSzPts val="1620"/>
              <a:buChar char="•"/>
              <a:defRPr/>
            </a:lvl2pPr>
            <a:lvl3pPr marL="1371600" lvl="2" indent="-331469" algn="l">
              <a:lnSpc>
                <a:spcPct val="90000"/>
              </a:lnSpc>
              <a:spcBef>
                <a:spcPts val="500"/>
              </a:spcBef>
              <a:spcAft>
                <a:spcPts val="0"/>
              </a:spcAft>
              <a:buClr>
                <a:schemeClr val="dk1"/>
              </a:buClr>
              <a:buSzPts val="1620"/>
              <a:buChar char="•"/>
              <a:defRPr/>
            </a:lvl3pPr>
            <a:lvl4pPr marL="1828800" lvl="3" indent="-331469" algn="l">
              <a:lnSpc>
                <a:spcPct val="90000"/>
              </a:lnSpc>
              <a:spcBef>
                <a:spcPts val="500"/>
              </a:spcBef>
              <a:spcAft>
                <a:spcPts val="0"/>
              </a:spcAft>
              <a:buClr>
                <a:schemeClr val="dk1"/>
              </a:buClr>
              <a:buSzPts val="1620"/>
              <a:buChar char="•"/>
              <a:defRPr/>
            </a:lvl4pPr>
            <a:lvl5pPr marL="2286000" lvl="4" indent="-331470" algn="l">
              <a:lnSpc>
                <a:spcPct val="90000"/>
              </a:lnSpc>
              <a:spcBef>
                <a:spcPts val="500"/>
              </a:spcBef>
              <a:spcAft>
                <a:spcPts val="0"/>
              </a:spcAft>
              <a:buClr>
                <a:schemeClr val="dk1"/>
              </a:buClr>
              <a:buSzPts val="162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 name="Google Shape;19;p13"/>
          <p:cNvSpPr txBox="1">
            <a:spLocks noGrp="1"/>
          </p:cNvSpPr>
          <p:nvPr>
            <p:ph type="body" idx="2"/>
          </p:nvPr>
        </p:nvSpPr>
        <p:spPr>
          <a:xfrm>
            <a:off x="609600" y="342900"/>
            <a:ext cx="3643314" cy="236609"/>
          </a:xfrm>
          <a:prstGeom prst="rect">
            <a:avLst/>
          </a:prstGeom>
          <a:noFill/>
          <a:ln>
            <a:noFill/>
          </a:ln>
        </p:spPr>
        <p:txBody>
          <a:bodyPr spcFirstLastPara="1" wrap="square" lIns="0" tIns="45700" rIns="0" bIns="45700" anchor="t" anchorCtr="0">
            <a:normAutofit/>
          </a:bodyPr>
          <a:lstStyle>
            <a:lvl1pPr marL="457200" lvl="0" indent="-285750" algn="l">
              <a:lnSpc>
                <a:spcPct val="90000"/>
              </a:lnSpc>
              <a:spcBef>
                <a:spcPts val="1000"/>
              </a:spcBef>
              <a:spcAft>
                <a:spcPts val="0"/>
              </a:spcAft>
              <a:buClr>
                <a:schemeClr val="lt1"/>
              </a:buClr>
              <a:buSzPts val="900"/>
              <a:buChar char="•"/>
              <a:defRPr sz="1000">
                <a:solidFill>
                  <a:schemeClr val="lt1"/>
                </a:solidFill>
                <a:latin typeface="Quattrocento Sans"/>
                <a:ea typeface="Quattrocento Sans"/>
                <a:cs typeface="Quattrocento Sans"/>
                <a:sym typeface="Quattrocento Sans"/>
              </a:defRPr>
            </a:lvl1pPr>
            <a:lvl2pPr marL="914400" lvl="1" indent="-331469" algn="l">
              <a:lnSpc>
                <a:spcPct val="90000"/>
              </a:lnSpc>
              <a:spcBef>
                <a:spcPts val="500"/>
              </a:spcBef>
              <a:spcAft>
                <a:spcPts val="0"/>
              </a:spcAft>
              <a:buClr>
                <a:schemeClr val="dk1"/>
              </a:buClr>
              <a:buSzPts val="1620"/>
              <a:buChar char="•"/>
              <a:defRPr/>
            </a:lvl2pPr>
            <a:lvl3pPr marL="1371600" lvl="2" indent="-331469" algn="l">
              <a:lnSpc>
                <a:spcPct val="90000"/>
              </a:lnSpc>
              <a:spcBef>
                <a:spcPts val="500"/>
              </a:spcBef>
              <a:spcAft>
                <a:spcPts val="0"/>
              </a:spcAft>
              <a:buClr>
                <a:schemeClr val="dk1"/>
              </a:buClr>
              <a:buSzPts val="1620"/>
              <a:buChar char="•"/>
              <a:defRPr/>
            </a:lvl3pPr>
            <a:lvl4pPr marL="1828800" lvl="3" indent="-331469" algn="l">
              <a:lnSpc>
                <a:spcPct val="90000"/>
              </a:lnSpc>
              <a:spcBef>
                <a:spcPts val="500"/>
              </a:spcBef>
              <a:spcAft>
                <a:spcPts val="0"/>
              </a:spcAft>
              <a:buClr>
                <a:schemeClr val="dk1"/>
              </a:buClr>
              <a:buSzPts val="1620"/>
              <a:buChar char="•"/>
              <a:defRPr/>
            </a:lvl4pPr>
            <a:lvl5pPr marL="2286000" lvl="4" indent="-331470" algn="l">
              <a:lnSpc>
                <a:spcPct val="90000"/>
              </a:lnSpc>
              <a:spcBef>
                <a:spcPts val="500"/>
              </a:spcBef>
              <a:spcAft>
                <a:spcPts val="0"/>
              </a:spcAft>
              <a:buClr>
                <a:schemeClr val="dk1"/>
              </a:buClr>
              <a:buSzPts val="162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13"/>
          <p:cNvSpPr txBox="1">
            <a:spLocks noGrp="1"/>
          </p:cNvSpPr>
          <p:nvPr>
            <p:ph type="sldNum" idx="12"/>
          </p:nvPr>
        </p:nvSpPr>
        <p:spPr>
          <a:xfrm>
            <a:off x="11149781" y="342900"/>
            <a:ext cx="432619" cy="236609"/>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610475292"/>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Blank page title long text">
    <p:spTree>
      <p:nvGrpSpPr>
        <p:cNvPr id="1" name=""/>
        <p:cNvGrpSpPr/>
        <p:nvPr/>
      </p:nvGrpSpPr>
      <p:grpSpPr>
        <a:xfrm>
          <a:off x="0" y="0"/>
          <a:ext cx="0" cy="0"/>
          <a:chOff x="0" y="0"/>
          <a:chExt cx="0" cy="0"/>
        </a:xfrm>
      </p:grpSpPr>
      <p:sp>
        <p:nvSpPr>
          <p:cNvPr id="8" name="Section Title">
            <a:extLst>
              <a:ext uri="{FF2B5EF4-FFF2-40B4-BE49-F238E27FC236}">
                <a16:creationId xmlns:a16="http://schemas.microsoft.com/office/drawing/2014/main" id="{41602295-92E6-4999-B91A-0DA68D46237E}"/>
              </a:ext>
            </a:extLst>
          </p:cNvPr>
          <p:cNvSpPr>
            <a:spLocks noGrp="1"/>
          </p:cNvSpPr>
          <p:nvPr>
            <p:ph type="body" sz="quarter" idx="13" hasCustomPrompt="1"/>
          </p:nvPr>
        </p:nvSpPr>
        <p:spPr>
          <a:xfrm>
            <a:off x="609600" y="342900"/>
            <a:ext cx="3643314" cy="236609"/>
          </a:xfrm>
        </p:spPr>
        <p:txBody>
          <a:bodyPr>
            <a:noAutofit/>
          </a:bodyPr>
          <a:lstStyle>
            <a:lvl1pPr>
              <a:defRPr sz="1000">
                <a:latin typeface="+mj-lt"/>
              </a:defRPr>
            </a:lvl1pPr>
          </a:lstStyle>
          <a:p>
            <a:pPr lvl="0"/>
            <a:r>
              <a:rPr lang="en-US" dirty="0"/>
              <a:t>SECTION</a:t>
            </a:r>
          </a:p>
        </p:txBody>
      </p:sp>
      <p:sp>
        <p:nvSpPr>
          <p:cNvPr id="11" name="Page Title">
            <a:extLst>
              <a:ext uri="{FF2B5EF4-FFF2-40B4-BE49-F238E27FC236}">
                <a16:creationId xmlns:a16="http://schemas.microsoft.com/office/drawing/2014/main" id="{5C44B510-FE46-4A9B-BD0F-3BAC004384A9}"/>
              </a:ext>
            </a:extLst>
          </p:cNvPr>
          <p:cNvSpPr>
            <a:spLocks noGrp="1"/>
          </p:cNvSpPr>
          <p:nvPr>
            <p:ph type="body" sz="quarter" idx="14" hasCustomPrompt="1"/>
          </p:nvPr>
        </p:nvSpPr>
        <p:spPr>
          <a:xfrm>
            <a:off x="609601" y="685800"/>
            <a:ext cx="3643314" cy="236609"/>
          </a:xfrm>
        </p:spPr>
        <p:txBody>
          <a:bodyPr>
            <a:noAutofit/>
          </a:bodyPr>
          <a:lstStyle>
            <a:lvl1pPr>
              <a:defRPr sz="2400">
                <a:latin typeface="+mj-lt"/>
              </a:defRPr>
            </a:lvl1pPr>
          </a:lstStyle>
          <a:p>
            <a:pPr lvl="0"/>
            <a:r>
              <a:rPr lang="en-US" dirty="0"/>
              <a:t>Page title</a:t>
            </a:r>
          </a:p>
        </p:txBody>
      </p:sp>
      <p:sp>
        <p:nvSpPr>
          <p:cNvPr id="16" name="Body Copy">
            <a:extLst>
              <a:ext uri="{FF2B5EF4-FFF2-40B4-BE49-F238E27FC236}">
                <a16:creationId xmlns:a16="http://schemas.microsoft.com/office/drawing/2014/main" id="{1CA9DAFC-B9CE-47D3-B65D-6766DA58AC8A}"/>
              </a:ext>
            </a:extLst>
          </p:cNvPr>
          <p:cNvSpPr>
            <a:spLocks noGrp="1"/>
          </p:cNvSpPr>
          <p:nvPr>
            <p:ph type="body" sz="quarter" idx="15" hasCustomPrompt="1"/>
          </p:nvPr>
        </p:nvSpPr>
        <p:spPr>
          <a:xfrm>
            <a:off x="609600" y="1208086"/>
            <a:ext cx="3643314" cy="3130552"/>
          </a:xfrm>
        </p:spPr>
        <p:txBody>
          <a:bodyPr>
            <a:noAutofit/>
          </a:bodyPr>
          <a:lstStyle>
            <a:lvl1pPr>
              <a:lnSpc>
                <a:spcPts val="1200"/>
              </a:lnSpc>
              <a:spcBef>
                <a:spcPts val="600"/>
              </a:spcBef>
              <a:defRPr sz="800">
                <a:latin typeface="+mn-lt"/>
              </a:defRPr>
            </a:lvl1pPr>
          </a:lstStyle>
          <a:p>
            <a:pPr lvl="0"/>
            <a:r>
              <a:rPr lang="en-US" dirty="0"/>
              <a:t>Text</a:t>
            </a:r>
          </a:p>
        </p:txBody>
      </p:sp>
      <p:sp>
        <p:nvSpPr>
          <p:cNvPr id="6" name="Slide Number">
            <a:extLst>
              <a:ext uri="{FF2B5EF4-FFF2-40B4-BE49-F238E27FC236}">
                <a16:creationId xmlns:a16="http://schemas.microsoft.com/office/drawing/2014/main" id="{C0E990D9-2E36-4298-A5A8-D927455E276D}"/>
              </a:ext>
            </a:extLst>
          </p:cNvPr>
          <p:cNvSpPr>
            <a:spLocks noGrp="1"/>
          </p:cNvSpPr>
          <p:nvPr>
            <p:ph type="sldNum" sz="quarter" idx="12"/>
          </p:nvPr>
        </p:nvSpPr>
        <p:spPr/>
        <p:txBody>
          <a:bodyPr/>
          <a:lstStyle/>
          <a:p>
            <a:fld id="{3F657163-B0C7-401E-8BA5-ACDF2CB567A1}" type="slidenum">
              <a:rPr lang="en-US" smtClean="0"/>
              <a:t>‹#›</a:t>
            </a:fld>
            <a:endParaRPr lang="en-US"/>
          </a:p>
        </p:txBody>
      </p:sp>
    </p:spTree>
    <p:extLst>
      <p:ext uri="{BB962C8B-B14F-4D97-AF65-F5344CB8AC3E}">
        <p14:creationId xmlns:p14="http://schemas.microsoft.com/office/powerpoint/2010/main" val="552512476"/>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Dark Gray">
    <p:bg>
      <p:bgPr>
        <a:solidFill>
          <a:schemeClr val="accent6"/>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EED9482-1F17-DD4C-B78E-C4199CFE9A5C}"/>
              </a:ext>
            </a:extLst>
          </p:cNvPr>
          <p:cNvSpPr txBox="1"/>
          <p:nvPr userDrawn="1"/>
        </p:nvSpPr>
        <p:spPr>
          <a:xfrm>
            <a:off x="5358809" y="8931349"/>
            <a:ext cx="184731" cy="369332"/>
          </a:xfrm>
          <a:prstGeom prst="rect">
            <a:avLst/>
          </a:prstGeom>
          <a:noFill/>
        </p:spPr>
        <p:txBody>
          <a:bodyPr wrap="none" rtlCol="0">
            <a:spAutoFit/>
          </a:bodyPr>
          <a:lstStyle/>
          <a:p>
            <a:endParaRPr lang="en-US" dirty="0"/>
          </a:p>
        </p:txBody>
      </p:sp>
      <p:sp>
        <p:nvSpPr>
          <p:cNvPr id="2" name="Text Box 3" descr="This is a copyright notice that should be included on the final slide.">
            <a:extLst>
              <a:ext uri="{FF2B5EF4-FFF2-40B4-BE49-F238E27FC236}">
                <a16:creationId xmlns:a16="http://schemas.microsoft.com/office/drawing/2014/main" id="{87B6FE4F-141E-ED41-B67A-506354547DFF}"/>
              </a:ext>
            </a:extLst>
          </p:cNvPr>
          <p:cNvSpPr txBox="1">
            <a:spLocks noChangeArrowheads="1"/>
          </p:cNvSpPr>
          <p:nvPr userDrawn="1"/>
        </p:nvSpPr>
        <p:spPr bwMode="blackWhite">
          <a:xfrm>
            <a:off x="160130" y="6638394"/>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bg1"/>
                </a:solidFill>
                <a:cs typeface="Segoe UI" pitchFamily="34" charset="0"/>
              </a:rPr>
              <a:t>© Copyright Microsoft Corporation. All rights reserved. </a:t>
            </a:r>
          </a:p>
        </p:txBody>
      </p:sp>
      <p:sp>
        <p:nvSpPr>
          <p:cNvPr id="5" name="Title 4">
            <a:extLst>
              <a:ext uri="{FF2B5EF4-FFF2-40B4-BE49-F238E27FC236}">
                <a16:creationId xmlns:a16="http://schemas.microsoft.com/office/drawing/2014/main" id="{AD749865-B90B-46D4-A353-C92C39E706EA}"/>
              </a:ext>
            </a:extLst>
          </p:cNvPr>
          <p:cNvSpPr>
            <a:spLocks noGrp="1"/>
          </p:cNvSpPr>
          <p:nvPr>
            <p:ph type="title" hasCustomPrompt="1"/>
          </p:nvPr>
        </p:nvSpPr>
        <p:spPr/>
        <p:txBody>
          <a:bodyPr/>
          <a:lstStyle>
            <a:lvl1pPr>
              <a:defRPr>
                <a:solidFill>
                  <a:schemeClr val="bg1"/>
                </a:solidFill>
              </a:defRPr>
            </a:lvl1pPr>
          </a:lstStyle>
          <a:p>
            <a:r>
              <a:rPr lang="en-US"/>
              <a:t>Header</a:t>
            </a:r>
            <a:endParaRPr lang="en-IN"/>
          </a:p>
        </p:txBody>
      </p:sp>
    </p:spTree>
    <p:extLst>
      <p:ext uri="{BB962C8B-B14F-4D97-AF65-F5344CB8AC3E}">
        <p14:creationId xmlns:p14="http://schemas.microsoft.com/office/powerpoint/2010/main" val="209822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userDrawn="1">
  <p:cSld name="White">
    <p:bg>
      <p:bgPr>
        <a:solidFill>
          <a:schemeClr val="bg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EED9482-1F17-DD4C-B78E-C4199CFE9A5C}"/>
              </a:ext>
            </a:extLst>
          </p:cNvPr>
          <p:cNvSpPr txBox="1"/>
          <p:nvPr userDrawn="1"/>
        </p:nvSpPr>
        <p:spPr>
          <a:xfrm>
            <a:off x="5358809" y="8931349"/>
            <a:ext cx="184731" cy="369332"/>
          </a:xfrm>
          <a:prstGeom prst="rect">
            <a:avLst/>
          </a:prstGeom>
          <a:noFill/>
        </p:spPr>
        <p:txBody>
          <a:bodyPr wrap="none" rtlCol="0">
            <a:spAutoFit/>
          </a:bodyPr>
          <a:lstStyle/>
          <a:p>
            <a:endParaRPr lang="en-US" dirty="0"/>
          </a:p>
        </p:txBody>
      </p:sp>
      <p:sp>
        <p:nvSpPr>
          <p:cNvPr id="2" name="Text Box 3" descr="This is a copyright notice that should be included on the final slide.">
            <a:extLst>
              <a:ext uri="{FF2B5EF4-FFF2-40B4-BE49-F238E27FC236}">
                <a16:creationId xmlns:a16="http://schemas.microsoft.com/office/drawing/2014/main" id="{F0622973-87C0-604F-BC65-1AB562AA7232}"/>
              </a:ext>
            </a:extLst>
          </p:cNvPr>
          <p:cNvSpPr txBox="1">
            <a:spLocks noChangeArrowheads="1"/>
          </p:cNvSpPr>
          <p:nvPr userDrawn="1"/>
        </p:nvSpPr>
        <p:spPr bwMode="blackWhite">
          <a:xfrm>
            <a:off x="160130" y="6638394"/>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lumMod val="50000"/>
                    <a:lumOff val="50000"/>
                  </a:schemeClr>
                </a:solidFill>
                <a:cs typeface="Segoe UI" pitchFamily="34" charset="0"/>
              </a:rPr>
              <a:t>© Copyright Microsoft Corporation. All rights reserved. </a:t>
            </a:r>
          </a:p>
        </p:txBody>
      </p:sp>
      <p:sp>
        <p:nvSpPr>
          <p:cNvPr id="5" name="Title 4">
            <a:extLst>
              <a:ext uri="{FF2B5EF4-FFF2-40B4-BE49-F238E27FC236}">
                <a16:creationId xmlns:a16="http://schemas.microsoft.com/office/drawing/2014/main" id="{3D52D5A2-A4E2-424F-B1E6-4C6A5A6222F5}"/>
              </a:ext>
            </a:extLst>
          </p:cNvPr>
          <p:cNvSpPr>
            <a:spLocks noGrp="1"/>
          </p:cNvSpPr>
          <p:nvPr>
            <p:ph type="title" hasCustomPrompt="1"/>
          </p:nvPr>
        </p:nvSpPr>
        <p:spPr/>
        <p:txBody>
          <a:bodyPr/>
          <a:lstStyle/>
          <a:p>
            <a:r>
              <a:rPr lang="en-US"/>
              <a:t>Header</a:t>
            </a:r>
            <a:endParaRPr lang="en-IN"/>
          </a:p>
        </p:txBody>
      </p:sp>
    </p:spTree>
    <p:extLst>
      <p:ext uri="{BB962C8B-B14F-4D97-AF65-F5344CB8AC3E}">
        <p14:creationId xmlns:p14="http://schemas.microsoft.com/office/powerpoint/2010/main" val="2023935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8.xml><?xml version="1.0" encoding="utf-8"?>
<p:sldLayout xmlns:a="http://schemas.openxmlformats.org/drawingml/2006/main" xmlns:r="http://schemas.openxmlformats.org/officeDocument/2006/relationships" xmlns:p="http://schemas.openxmlformats.org/presentationml/2006/main" userDrawn="1">
  <p:cSld name="3_Dark Blank">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F28E4C-E27A-40A5-BAD6-45C2813746A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1600200"/>
          </a:xfrm>
          <a:prstGeom prst="rect">
            <a:avLst/>
          </a:prstGeom>
        </p:spPr>
      </p:pic>
      <p:sp>
        <p:nvSpPr>
          <p:cNvPr id="3" name="Page Title">
            <a:extLst>
              <a:ext uri="{FF2B5EF4-FFF2-40B4-BE49-F238E27FC236}">
                <a16:creationId xmlns:a16="http://schemas.microsoft.com/office/drawing/2014/main" id="{B4C005E9-9A8F-4DB1-AA14-40D195F4DBC3}"/>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4" name="Section Title">
            <a:extLst>
              <a:ext uri="{FF2B5EF4-FFF2-40B4-BE49-F238E27FC236}">
                <a16:creationId xmlns:a16="http://schemas.microsoft.com/office/drawing/2014/main" id="{9737B4D6-CAC0-421C-BCC8-8F4843A360F9}"/>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
        <p:nvSpPr>
          <p:cNvPr id="6" name="Slide Number">
            <a:extLst>
              <a:ext uri="{FF2B5EF4-FFF2-40B4-BE49-F238E27FC236}">
                <a16:creationId xmlns:a16="http://schemas.microsoft.com/office/drawing/2014/main" id="{9A2C9BD1-2AEF-4337-B585-FB5DB7518E76}"/>
              </a:ext>
            </a:extLst>
          </p:cNvPr>
          <p:cNvSpPr>
            <a:spLocks noGrp="1"/>
          </p:cNvSpPr>
          <p:nvPr>
            <p:ph type="sldNum" sz="quarter" idx="12"/>
          </p:nvPr>
        </p:nvSpPr>
        <p:spPr>
          <a:xfrm>
            <a:off x="11149781" y="342900"/>
            <a:ext cx="432619" cy="236609"/>
          </a:xfrm>
          <a:prstGeom prst="rect">
            <a:avLst/>
          </a:prstGeom>
        </p:spPr>
        <p:txBody>
          <a:bodyPr lIns="0" tIns="0" rIns="0" bIns="0"/>
          <a:lstStyle>
            <a:lvl1pPr algn="r">
              <a:defRPr sz="1000">
                <a:solidFill>
                  <a:schemeClr val="bg1"/>
                </a:solidFill>
              </a:defRPr>
            </a:lvl1pPr>
          </a:lstStyle>
          <a:p>
            <a:fld id="{3F657163-B0C7-401E-8BA5-ACDF2CB567A1}" type="slidenum">
              <a:rPr lang="en-US" smtClean="0"/>
              <a:pPr/>
              <a:t>‹#›</a:t>
            </a:fld>
            <a:endParaRPr lang="en-US"/>
          </a:p>
        </p:txBody>
      </p:sp>
    </p:spTree>
    <p:extLst>
      <p:ext uri="{BB962C8B-B14F-4D97-AF65-F5344CB8AC3E}">
        <p14:creationId xmlns:p14="http://schemas.microsoft.com/office/powerpoint/2010/main" val="30321120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2806208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3449522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0300098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1536499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9347650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p15:clr>
            <a:srgbClr val="FBAE40"/>
          </p15:clr>
        </p15:guide>
        <p15:guide id="6" pos="3364">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9501632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6948837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8566356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059283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9131618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37662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2159614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3296963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9691435"/>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6670078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2552371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2/28/2025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471326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01133546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6298793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02170387"/>
      </p:ext>
    </p:extLst>
  </p:cSld>
  <p:clrMapOvr>
    <a:masterClrMapping/>
  </p:clrMapOvr>
  <p:transition>
    <p:fade/>
  </p:transition>
  <p:extLst>
    <p:ext uri="{DCECCB84-F9BA-43D5-87BE-67443E8EF086}">
      <p15:sldGuideLst xmlns:p15="http://schemas.microsoft.com/office/powerpoint/2012/main">
        <p15:guide id="2" orient="horz" pos="1162">
          <p15:clr>
            <a:srgbClr val="5ACBF0"/>
          </p15:clr>
        </p15:guide>
        <p15:guide id="3" orient="horz" pos="288">
          <p15:clr>
            <a:srgbClr val="5ACBF0"/>
          </p15:clr>
        </p15:guide>
        <p15:guide id="5" orient="horz" pos="90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02270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604188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6562365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1321099"/>
      </p:ext>
    </p:extLst>
  </p:cSld>
  <p:clrMapOvr>
    <a:masterClrMapping/>
  </p:clrMapOvr>
  <p:transition>
    <p:fade/>
  </p:transition>
  <p:extLst>
    <p:ext uri="{DCECCB84-F9BA-43D5-87BE-67443E8EF086}">
      <p15:sldGuideLst xmlns:p15="http://schemas.microsoft.com/office/powerpoint/2012/main">
        <p15:guide id="3" orient="horz" pos="1162">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2182825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76781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2/28/2025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669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620115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31060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6749533"/>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071722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154534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999663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12920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678405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028907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2/28/2025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2538022743"/>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2775543645"/>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1081845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4323340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5032286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137808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7900973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1465989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p15:clr>
            <a:srgbClr val="A4A3A4"/>
          </p15:clr>
        </p15:guide>
        <p15:guide id="19" pos="3341">
          <p15:clr>
            <a:srgbClr val="A4A3A4"/>
          </p15:clr>
        </p15:guide>
        <p15:guide id="28" orient="horz" pos="905">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09402533"/>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321003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2/28/2025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557535912"/>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553227926"/>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88166807"/>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2746520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0167158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5888464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0353037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9945037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6521127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8563762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2/28/2025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289680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4424672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139211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4501505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6907331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3678750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a:t>Add quote text here Add quote text here Add quote text here Add quote text here Add quote text here</a:t>
            </a:r>
          </a:p>
        </p:txBody>
      </p:sp>
    </p:spTree>
    <p:extLst>
      <p:ext uri="{BB962C8B-B14F-4D97-AF65-F5344CB8AC3E}">
        <p14:creationId xmlns:p14="http://schemas.microsoft.com/office/powerpoint/2010/main" val="39624708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a:t>Add quote text here</a:t>
            </a:r>
          </a:p>
        </p:txBody>
      </p:sp>
    </p:spTree>
    <p:extLst>
      <p:ext uri="{BB962C8B-B14F-4D97-AF65-F5344CB8AC3E}">
        <p14:creationId xmlns:p14="http://schemas.microsoft.com/office/powerpoint/2010/main" val="106852630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a:t>Add quote text here</a:t>
            </a:r>
          </a:p>
        </p:txBody>
      </p:sp>
    </p:spTree>
    <p:extLst>
      <p:ext uri="{BB962C8B-B14F-4D97-AF65-F5344CB8AC3E}">
        <p14:creationId xmlns:p14="http://schemas.microsoft.com/office/powerpoint/2010/main" val="133219744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p15:clr>
            <a:srgbClr val="5ACBF0"/>
          </p15:clr>
        </p15:guide>
        <p15:guide id="7" pos="4747">
          <p15:clr>
            <a:srgbClr val="5ACBF0"/>
          </p15:clr>
        </p15:guide>
        <p15:guide id="8" pos="4936">
          <p15:clr>
            <a:srgbClr val="5ACBF0"/>
          </p15:clr>
        </p15:guide>
        <p15:guide id="9" pos="5123">
          <p15:clr>
            <a:srgbClr val="5ACBF0"/>
          </p15:clr>
        </p15:guide>
        <p15:guide id="10" orient="horz" pos="3465">
          <p15:clr>
            <a:srgbClr val="5ACBF0"/>
          </p15:clr>
        </p15:guide>
        <p15:guide id="11" orient="horz" pos="1956">
          <p15:clr>
            <a:srgbClr val="FBAE40"/>
          </p15:clr>
        </p15:guide>
        <p15:guide id="12" pos="1096">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0740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2/28/2025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6546638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6606174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249485303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9155735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0363812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Tree>
    <p:extLst>
      <p:ext uri="{BB962C8B-B14F-4D97-AF65-F5344CB8AC3E}">
        <p14:creationId xmlns:p14="http://schemas.microsoft.com/office/powerpoint/2010/main" val="345415116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Tree>
    <p:extLst>
      <p:ext uri="{BB962C8B-B14F-4D97-AF65-F5344CB8AC3E}">
        <p14:creationId xmlns:p14="http://schemas.microsoft.com/office/powerpoint/2010/main" val="192099936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9462627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451110855"/>
      </p:ext>
    </p:extLst>
  </p:cSld>
  <p:clrMapOvr>
    <a:masterClrMapping/>
  </p:clrMapOvr>
  <p:transition>
    <p:fade/>
  </p:transition>
  <p:extLst>
    <p:ext uri="{DCECCB84-F9BA-43D5-87BE-67443E8EF086}">
      <p15:sldGuideLst xmlns:p15="http://schemas.microsoft.com/office/powerpoint/2012/main">
        <p15:guide id="13" pos="4929">
          <p15:clr>
            <a:srgbClr val="5ACBF0"/>
          </p15:clr>
        </p15:guide>
        <p15:guide id="29" orient="horz" pos="2160">
          <p15:clr>
            <a:srgbClr val="5ACBF0"/>
          </p15:clr>
        </p15:guide>
        <p15:guide id="30" pos="4566">
          <p15:clr>
            <a:srgbClr val="5ACBF0"/>
          </p15:clr>
        </p15:guide>
        <p15:guide id="31" pos="420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387116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2/28/2025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8711929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p15:clr>
            <a:srgbClr val="A4A3A4"/>
          </p15:clr>
        </p15:guide>
        <p15:guide id="28" pos="3840">
          <p15:clr>
            <a:srgbClr val="F26B43"/>
          </p15:clr>
        </p15:guide>
        <p15:guide id="29" pos="3454">
          <p15:clr>
            <a:srgbClr val="FBAE40"/>
          </p15:clr>
        </p15:guide>
        <p15:guide id="30" pos="4203">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a:solidFill>
                <a:schemeClr val="bg1"/>
              </a:solidFill>
              <a:latin typeface="Segoe UI" panose="020B0502040204020203" pitchFamily="34" charset="0"/>
              <a:cs typeface="Segoe UI" panose="020B0502040204020203" pitchFamily="34" charset="0"/>
            </a:endParaRPr>
          </a:p>
          <a:p>
            <a:pPr>
              <a:lnSpc>
                <a:spcPct val="100000"/>
              </a:lnSpc>
            </a:pPr>
            <a:r>
              <a:rPr lang="en-US" sz="1800" b="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Financial</a:t>
            </a:r>
          </a:p>
          <a:p>
            <a:pPr lvl="0"/>
            <a:r>
              <a:rPr lang="en-US"/>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Percentage</a:t>
            </a:r>
          </a:p>
          <a:p>
            <a:pPr lvl="0"/>
            <a:r>
              <a:rPr lang="en-US"/>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Additional</a:t>
            </a:r>
          </a:p>
          <a:p>
            <a:pPr lvl="0"/>
            <a:r>
              <a:rPr lang="en-US"/>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Tree>
    <p:extLst>
      <p:ext uri="{BB962C8B-B14F-4D97-AF65-F5344CB8AC3E}">
        <p14:creationId xmlns:p14="http://schemas.microsoft.com/office/powerpoint/2010/main" val="3634454982"/>
      </p:ext>
    </p:extLst>
  </p:cSld>
  <p:clrMapOvr>
    <a:masterClrMapping/>
  </p:clrMapOvr>
  <p:transition>
    <p:fade/>
  </p:transition>
  <p:extLst>
    <p:ext uri="{DCECCB84-F9BA-43D5-87BE-67443E8EF086}">
      <p15:sldGuideLst xmlns:p15="http://schemas.microsoft.com/office/powerpoint/2012/main">
        <p15:guide id="16" pos="3754">
          <p15:clr>
            <a:srgbClr val="A4A3A4"/>
          </p15:clr>
        </p15:guide>
        <p15:guide id="17" pos="3931">
          <p15:clr>
            <a:srgbClr val="A4A3A4"/>
          </p15:clr>
        </p15:guide>
        <p15:guide id="20" pos="4937">
          <p15:clr>
            <a:srgbClr val="A4A3A4"/>
          </p15:clr>
        </p15:guide>
        <p15:guide id="21" pos="5133">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p15:clr>
            <a:srgbClr val="FBAE40"/>
          </p15:clr>
        </p15:guide>
        <p15:guide id="32" orient="horz" pos="1162">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p>
        </p:txBody>
      </p:sp>
    </p:spTree>
    <p:extLst>
      <p:ext uri="{BB962C8B-B14F-4D97-AF65-F5344CB8AC3E}">
        <p14:creationId xmlns:p14="http://schemas.microsoft.com/office/powerpoint/2010/main" val="3924311484"/>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guide id="31" orient="horz" pos="2704">
          <p15:clr>
            <a:srgbClr val="5ACBF0"/>
          </p15:clr>
        </p15:guide>
        <p15:guide id="32" pos="6947">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p>
        </p:txBody>
      </p:sp>
    </p:spTree>
    <p:extLst>
      <p:ext uri="{BB962C8B-B14F-4D97-AF65-F5344CB8AC3E}">
        <p14:creationId xmlns:p14="http://schemas.microsoft.com/office/powerpoint/2010/main" val="1347237055"/>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290033648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102069985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Tree>
    <p:extLst>
      <p:ext uri="{BB962C8B-B14F-4D97-AF65-F5344CB8AC3E}">
        <p14:creationId xmlns:p14="http://schemas.microsoft.com/office/powerpoint/2010/main" val="304787007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831720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143006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0092090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37.xml"/><Relationship Id="rId117" Type="http://schemas.openxmlformats.org/officeDocument/2006/relationships/slideLayout" Target="../slideLayouts/slideLayout128.xml"/><Relationship Id="rId21" Type="http://schemas.openxmlformats.org/officeDocument/2006/relationships/slideLayout" Target="../slideLayouts/slideLayout32.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63" Type="http://schemas.openxmlformats.org/officeDocument/2006/relationships/slideLayout" Target="../slideLayouts/slideLayout74.xml"/><Relationship Id="rId68" Type="http://schemas.openxmlformats.org/officeDocument/2006/relationships/slideLayout" Target="../slideLayouts/slideLayout79.xml"/><Relationship Id="rId84" Type="http://schemas.openxmlformats.org/officeDocument/2006/relationships/slideLayout" Target="../slideLayouts/slideLayout95.xml"/><Relationship Id="rId89" Type="http://schemas.openxmlformats.org/officeDocument/2006/relationships/slideLayout" Target="../slideLayouts/slideLayout100.xml"/><Relationship Id="rId112" Type="http://schemas.openxmlformats.org/officeDocument/2006/relationships/slideLayout" Target="../slideLayouts/slideLayout123.xml"/><Relationship Id="rId16" Type="http://schemas.openxmlformats.org/officeDocument/2006/relationships/slideLayout" Target="../slideLayouts/slideLayout27.xml"/><Relationship Id="rId107" Type="http://schemas.openxmlformats.org/officeDocument/2006/relationships/slideLayout" Target="../slideLayouts/slideLayout118.xml"/><Relationship Id="rId11" Type="http://schemas.openxmlformats.org/officeDocument/2006/relationships/slideLayout" Target="../slideLayouts/slideLayout22.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53" Type="http://schemas.openxmlformats.org/officeDocument/2006/relationships/slideLayout" Target="../slideLayouts/slideLayout64.xml"/><Relationship Id="rId58" Type="http://schemas.openxmlformats.org/officeDocument/2006/relationships/slideLayout" Target="../slideLayouts/slideLayout69.xml"/><Relationship Id="rId74" Type="http://schemas.openxmlformats.org/officeDocument/2006/relationships/slideLayout" Target="../slideLayouts/slideLayout85.xml"/><Relationship Id="rId79" Type="http://schemas.openxmlformats.org/officeDocument/2006/relationships/slideLayout" Target="../slideLayouts/slideLayout90.xml"/><Relationship Id="rId102" Type="http://schemas.openxmlformats.org/officeDocument/2006/relationships/slideLayout" Target="../slideLayouts/slideLayout113.xml"/><Relationship Id="rId5" Type="http://schemas.openxmlformats.org/officeDocument/2006/relationships/slideLayout" Target="../slideLayouts/slideLayout16.xml"/><Relationship Id="rId90" Type="http://schemas.openxmlformats.org/officeDocument/2006/relationships/slideLayout" Target="../slideLayouts/slideLayout101.xml"/><Relationship Id="rId95" Type="http://schemas.openxmlformats.org/officeDocument/2006/relationships/slideLayout" Target="../slideLayouts/slideLayout106.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64" Type="http://schemas.openxmlformats.org/officeDocument/2006/relationships/slideLayout" Target="../slideLayouts/slideLayout75.xml"/><Relationship Id="rId69" Type="http://schemas.openxmlformats.org/officeDocument/2006/relationships/slideLayout" Target="../slideLayouts/slideLayout80.xml"/><Relationship Id="rId113" Type="http://schemas.openxmlformats.org/officeDocument/2006/relationships/slideLayout" Target="../slideLayouts/slideLayout124.xml"/><Relationship Id="rId118" Type="http://schemas.openxmlformats.org/officeDocument/2006/relationships/slideLayout" Target="../slideLayouts/slideLayout129.xml"/><Relationship Id="rId80" Type="http://schemas.openxmlformats.org/officeDocument/2006/relationships/slideLayout" Target="../slideLayouts/slideLayout91.xml"/><Relationship Id="rId85" Type="http://schemas.openxmlformats.org/officeDocument/2006/relationships/slideLayout" Target="../slideLayouts/slideLayout96.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59" Type="http://schemas.openxmlformats.org/officeDocument/2006/relationships/slideLayout" Target="../slideLayouts/slideLayout70.xml"/><Relationship Id="rId103" Type="http://schemas.openxmlformats.org/officeDocument/2006/relationships/slideLayout" Target="../slideLayouts/slideLayout114.xml"/><Relationship Id="rId108" Type="http://schemas.openxmlformats.org/officeDocument/2006/relationships/slideLayout" Target="../slideLayouts/slideLayout119.xml"/><Relationship Id="rId54" Type="http://schemas.openxmlformats.org/officeDocument/2006/relationships/slideLayout" Target="../slideLayouts/slideLayout65.xml"/><Relationship Id="rId70" Type="http://schemas.openxmlformats.org/officeDocument/2006/relationships/slideLayout" Target="../slideLayouts/slideLayout81.xml"/><Relationship Id="rId75" Type="http://schemas.openxmlformats.org/officeDocument/2006/relationships/slideLayout" Target="../slideLayouts/slideLayout86.xml"/><Relationship Id="rId91" Type="http://schemas.openxmlformats.org/officeDocument/2006/relationships/slideLayout" Target="../slideLayouts/slideLayout102.xml"/><Relationship Id="rId96" Type="http://schemas.openxmlformats.org/officeDocument/2006/relationships/slideLayout" Target="../slideLayouts/slideLayout10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49" Type="http://schemas.openxmlformats.org/officeDocument/2006/relationships/slideLayout" Target="../slideLayouts/slideLayout60.xml"/><Relationship Id="rId114" Type="http://schemas.openxmlformats.org/officeDocument/2006/relationships/slideLayout" Target="../slideLayouts/slideLayout125.xml"/><Relationship Id="rId119" Type="http://schemas.openxmlformats.org/officeDocument/2006/relationships/slideLayout" Target="../slideLayouts/slideLayout130.xml"/><Relationship Id="rId44" Type="http://schemas.openxmlformats.org/officeDocument/2006/relationships/slideLayout" Target="../slideLayouts/slideLayout55.xml"/><Relationship Id="rId60" Type="http://schemas.openxmlformats.org/officeDocument/2006/relationships/slideLayout" Target="../slideLayouts/slideLayout71.xml"/><Relationship Id="rId65" Type="http://schemas.openxmlformats.org/officeDocument/2006/relationships/slideLayout" Target="../slideLayouts/slideLayout76.xml"/><Relationship Id="rId81" Type="http://schemas.openxmlformats.org/officeDocument/2006/relationships/slideLayout" Target="../slideLayouts/slideLayout92.xml"/><Relationship Id="rId86" Type="http://schemas.openxmlformats.org/officeDocument/2006/relationships/slideLayout" Target="../slideLayouts/slideLayout97.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9" Type="http://schemas.openxmlformats.org/officeDocument/2006/relationships/slideLayout" Target="../slideLayouts/slideLayout50.xml"/><Relationship Id="rId109" Type="http://schemas.openxmlformats.org/officeDocument/2006/relationships/slideLayout" Target="../slideLayouts/slideLayout120.xml"/><Relationship Id="rId34" Type="http://schemas.openxmlformats.org/officeDocument/2006/relationships/slideLayout" Target="../slideLayouts/slideLayout45.xml"/><Relationship Id="rId50" Type="http://schemas.openxmlformats.org/officeDocument/2006/relationships/slideLayout" Target="../slideLayouts/slideLayout61.xml"/><Relationship Id="rId55" Type="http://schemas.openxmlformats.org/officeDocument/2006/relationships/slideLayout" Target="../slideLayouts/slideLayout66.xml"/><Relationship Id="rId76" Type="http://schemas.openxmlformats.org/officeDocument/2006/relationships/slideLayout" Target="../slideLayouts/slideLayout87.xml"/><Relationship Id="rId97" Type="http://schemas.openxmlformats.org/officeDocument/2006/relationships/slideLayout" Target="../slideLayouts/slideLayout108.xml"/><Relationship Id="rId104" Type="http://schemas.openxmlformats.org/officeDocument/2006/relationships/slideLayout" Target="../slideLayouts/slideLayout115.xml"/><Relationship Id="rId120" Type="http://schemas.openxmlformats.org/officeDocument/2006/relationships/slideLayout" Target="../slideLayouts/slideLayout131.xml"/><Relationship Id="rId7" Type="http://schemas.openxmlformats.org/officeDocument/2006/relationships/slideLayout" Target="../slideLayouts/slideLayout18.xml"/><Relationship Id="rId71" Type="http://schemas.openxmlformats.org/officeDocument/2006/relationships/slideLayout" Target="../slideLayouts/slideLayout82.xml"/><Relationship Id="rId92" Type="http://schemas.openxmlformats.org/officeDocument/2006/relationships/slideLayout" Target="../slideLayouts/slideLayout103.xml"/><Relationship Id="rId2" Type="http://schemas.openxmlformats.org/officeDocument/2006/relationships/slideLayout" Target="../slideLayouts/slideLayout13.xml"/><Relationship Id="rId29" Type="http://schemas.openxmlformats.org/officeDocument/2006/relationships/slideLayout" Target="../slideLayouts/slideLayout40.xml"/><Relationship Id="rId24" Type="http://schemas.openxmlformats.org/officeDocument/2006/relationships/slideLayout" Target="../slideLayouts/slideLayout35.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66" Type="http://schemas.openxmlformats.org/officeDocument/2006/relationships/slideLayout" Target="../slideLayouts/slideLayout77.xml"/><Relationship Id="rId87" Type="http://schemas.openxmlformats.org/officeDocument/2006/relationships/slideLayout" Target="../slideLayouts/slideLayout98.xml"/><Relationship Id="rId110" Type="http://schemas.openxmlformats.org/officeDocument/2006/relationships/slideLayout" Target="../slideLayouts/slideLayout121.xml"/><Relationship Id="rId115" Type="http://schemas.openxmlformats.org/officeDocument/2006/relationships/slideLayout" Target="../slideLayouts/slideLayout126.xml"/><Relationship Id="rId61" Type="http://schemas.openxmlformats.org/officeDocument/2006/relationships/slideLayout" Target="../slideLayouts/slideLayout72.xml"/><Relationship Id="rId82" Type="http://schemas.openxmlformats.org/officeDocument/2006/relationships/slideLayout" Target="../slideLayouts/slideLayout93.xml"/><Relationship Id="rId19" Type="http://schemas.openxmlformats.org/officeDocument/2006/relationships/slideLayout" Target="../slideLayouts/slideLayout30.xml"/><Relationship Id="rId14" Type="http://schemas.openxmlformats.org/officeDocument/2006/relationships/slideLayout" Target="../slideLayouts/slideLayout25.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56" Type="http://schemas.openxmlformats.org/officeDocument/2006/relationships/slideLayout" Target="../slideLayouts/slideLayout67.xml"/><Relationship Id="rId77" Type="http://schemas.openxmlformats.org/officeDocument/2006/relationships/slideLayout" Target="../slideLayouts/slideLayout88.xml"/><Relationship Id="rId100" Type="http://schemas.openxmlformats.org/officeDocument/2006/relationships/slideLayout" Target="../slideLayouts/slideLayout111.xml"/><Relationship Id="rId105" Type="http://schemas.openxmlformats.org/officeDocument/2006/relationships/slideLayout" Target="../slideLayouts/slideLayout116.xml"/><Relationship Id="rId8" Type="http://schemas.openxmlformats.org/officeDocument/2006/relationships/slideLayout" Target="../slideLayouts/slideLayout19.xml"/><Relationship Id="rId51" Type="http://schemas.openxmlformats.org/officeDocument/2006/relationships/slideLayout" Target="../slideLayouts/slideLayout62.xml"/><Relationship Id="rId72" Type="http://schemas.openxmlformats.org/officeDocument/2006/relationships/slideLayout" Target="../slideLayouts/slideLayout83.xml"/><Relationship Id="rId93" Type="http://schemas.openxmlformats.org/officeDocument/2006/relationships/slideLayout" Target="../slideLayouts/slideLayout104.xml"/><Relationship Id="rId98" Type="http://schemas.openxmlformats.org/officeDocument/2006/relationships/slideLayout" Target="../slideLayouts/slideLayout109.xml"/><Relationship Id="rId121" Type="http://schemas.openxmlformats.org/officeDocument/2006/relationships/theme" Target="../theme/theme2.xml"/><Relationship Id="rId3" Type="http://schemas.openxmlformats.org/officeDocument/2006/relationships/slideLayout" Target="../slideLayouts/slideLayout14.xml"/><Relationship Id="rId25" Type="http://schemas.openxmlformats.org/officeDocument/2006/relationships/slideLayout" Target="../slideLayouts/slideLayout36.xml"/><Relationship Id="rId46" Type="http://schemas.openxmlformats.org/officeDocument/2006/relationships/slideLayout" Target="../slideLayouts/slideLayout57.xml"/><Relationship Id="rId67" Type="http://schemas.openxmlformats.org/officeDocument/2006/relationships/slideLayout" Target="../slideLayouts/slideLayout78.xml"/><Relationship Id="rId116" Type="http://schemas.openxmlformats.org/officeDocument/2006/relationships/slideLayout" Target="../slideLayouts/slideLayout12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62" Type="http://schemas.openxmlformats.org/officeDocument/2006/relationships/slideLayout" Target="../slideLayouts/slideLayout73.xml"/><Relationship Id="rId83" Type="http://schemas.openxmlformats.org/officeDocument/2006/relationships/slideLayout" Target="../slideLayouts/slideLayout94.xml"/><Relationship Id="rId88" Type="http://schemas.openxmlformats.org/officeDocument/2006/relationships/slideLayout" Target="../slideLayouts/slideLayout99.xml"/><Relationship Id="rId111" Type="http://schemas.openxmlformats.org/officeDocument/2006/relationships/slideLayout" Target="../slideLayouts/slideLayout122.xml"/><Relationship Id="rId15" Type="http://schemas.openxmlformats.org/officeDocument/2006/relationships/slideLayout" Target="../slideLayouts/slideLayout26.xml"/><Relationship Id="rId36" Type="http://schemas.openxmlformats.org/officeDocument/2006/relationships/slideLayout" Target="../slideLayouts/slideLayout47.xml"/><Relationship Id="rId57" Type="http://schemas.openxmlformats.org/officeDocument/2006/relationships/slideLayout" Target="../slideLayouts/slideLayout68.xml"/><Relationship Id="rId106" Type="http://schemas.openxmlformats.org/officeDocument/2006/relationships/slideLayout" Target="../slideLayouts/slideLayout117.xml"/><Relationship Id="rId10" Type="http://schemas.openxmlformats.org/officeDocument/2006/relationships/slideLayout" Target="../slideLayouts/slideLayout21.xml"/><Relationship Id="rId31" Type="http://schemas.openxmlformats.org/officeDocument/2006/relationships/slideLayout" Target="../slideLayouts/slideLayout42.xml"/><Relationship Id="rId52" Type="http://schemas.openxmlformats.org/officeDocument/2006/relationships/slideLayout" Target="../slideLayouts/slideLayout63.xml"/><Relationship Id="rId73" Type="http://schemas.openxmlformats.org/officeDocument/2006/relationships/slideLayout" Target="../slideLayouts/slideLayout84.xml"/><Relationship Id="rId78" Type="http://schemas.openxmlformats.org/officeDocument/2006/relationships/slideLayout" Target="../slideLayouts/slideLayout89.xml"/><Relationship Id="rId94" Type="http://schemas.openxmlformats.org/officeDocument/2006/relationships/slideLayout" Target="../slideLayouts/slideLayout105.xml"/><Relationship Id="rId99" Type="http://schemas.openxmlformats.org/officeDocument/2006/relationships/slideLayout" Target="../slideLayouts/slideLayout110.xml"/><Relationship Id="rId101" Type="http://schemas.openxmlformats.org/officeDocument/2006/relationships/slideLayout" Target="../slideLayouts/slideLayout112.xml"/><Relationship Id="rId122" Type="http://schemas.openxmlformats.org/officeDocument/2006/relationships/image" Target="../media/image1.emf"/></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34.xml"/><Relationship Id="rId2" Type="http://schemas.openxmlformats.org/officeDocument/2006/relationships/slideLayout" Target="../slideLayouts/slideLayout133.xml"/><Relationship Id="rId1" Type="http://schemas.openxmlformats.org/officeDocument/2006/relationships/slideLayout" Target="../slideLayouts/slideLayout132.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37.xml"/><Relationship Id="rId2" Type="http://schemas.openxmlformats.org/officeDocument/2006/relationships/slideLayout" Target="../slideLayouts/slideLayout136.xml"/><Relationship Id="rId1" Type="http://schemas.openxmlformats.org/officeDocument/2006/relationships/slideLayout" Target="../slideLayouts/slideLayout135.xml"/><Relationship Id="rId5" Type="http://schemas.openxmlformats.org/officeDocument/2006/relationships/theme" Target="../theme/theme4.xml"/><Relationship Id="rId4" Type="http://schemas.openxmlformats.org/officeDocument/2006/relationships/slideLayout" Target="../slideLayouts/slideLayout1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2/28/2025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22"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
        <p:nvSpPr>
          <p:cNvPr id="6" name="TextBox 5">
            <a:extLst>
              <a:ext uri="{FF2B5EF4-FFF2-40B4-BE49-F238E27FC236}">
                <a16:creationId xmlns:a16="http://schemas.microsoft.com/office/drawing/2014/main" id="{96754196-16A9-5075-11AD-EA11106817D8}"/>
              </a:ext>
            </a:extLst>
          </p:cNvPr>
          <p:cNvSpPr txBox="1"/>
          <p:nvPr>
            <p:extLst>
              <p:ext uri="{1162E1C5-73C7-4A58-AE30-91384D911F3F}">
                <p184:classification xmlns:p184="http://schemas.microsoft.com/office/powerpoint/2018/4/main" val="ftr"/>
              </p:ext>
            </p:extLst>
          </p:nvPr>
        </p:nvSpPr>
        <p:spPr>
          <a:xfrm>
            <a:off x="0" y="6705600"/>
            <a:ext cx="1828800"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Classified as Microsoft Confidential</a:t>
            </a:r>
          </a:p>
        </p:txBody>
      </p:sp>
    </p:spTree>
    <p:extLst>
      <p:ext uri="{BB962C8B-B14F-4D97-AF65-F5344CB8AC3E}">
        <p14:creationId xmlns:p14="http://schemas.microsoft.com/office/powerpoint/2010/main" val="1565326783"/>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 id="2147483815" r:id="rId27"/>
    <p:sldLayoutId id="2147483816" r:id="rId28"/>
    <p:sldLayoutId id="2147483817" r:id="rId29"/>
    <p:sldLayoutId id="2147483818" r:id="rId30"/>
    <p:sldLayoutId id="2147483819" r:id="rId31"/>
    <p:sldLayoutId id="2147483820" r:id="rId32"/>
    <p:sldLayoutId id="2147483821" r:id="rId33"/>
    <p:sldLayoutId id="2147483822" r:id="rId34"/>
    <p:sldLayoutId id="2147483823" r:id="rId35"/>
    <p:sldLayoutId id="2147483824" r:id="rId36"/>
    <p:sldLayoutId id="2147483825" r:id="rId37"/>
    <p:sldLayoutId id="2147483826" r:id="rId38"/>
    <p:sldLayoutId id="2147483827" r:id="rId39"/>
    <p:sldLayoutId id="2147483828" r:id="rId40"/>
    <p:sldLayoutId id="2147483829" r:id="rId41"/>
    <p:sldLayoutId id="2147483830" r:id="rId42"/>
    <p:sldLayoutId id="2147483831" r:id="rId43"/>
    <p:sldLayoutId id="2147483832" r:id="rId44"/>
    <p:sldLayoutId id="2147483833" r:id="rId45"/>
    <p:sldLayoutId id="2147483834" r:id="rId46"/>
    <p:sldLayoutId id="2147483835" r:id="rId47"/>
    <p:sldLayoutId id="2147483836" r:id="rId48"/>
    <p:sldLayoutId id="2147483837" r:id="rId49"/>
    <p:sldLayoutId id="2147483838" r:id="rId50"/>
    <p:sldLayoutId id="2147483839" r:id="rId51"/>
    <p:sldLayoutId id="2147483840" r:id="rId52"/>
    <p:sldLayoutId id="2147483841" r:id="rId53"/>
    <p:sldLayoutId id="2147483842" r:id="rId54"/>
    <p:sldLayoutId id="2147483843" r:id="rId55"/>
    <p:sldLayoutId id="2147483844" r:id="rId56"/>
    <p:sldLayoutId id="2147483845" r:id="rId57"/>
    <p:sldLayoutId id="2147483846" r:id="rId58"/>
    <p:sldLayoutId id="2147483847" r:id="rId59"/>
    <p:sldLayoutId id="2147483848" r:id="rId60"/>
    <p:sldLayoutId id="2147483849" r:id="rId61"/>
    <p:sldLayoutId id="2147483850" r:id="rId62"/>
    <p:sldLayoutId id="2147483851" r:id="rId63"/>
    <p:sldLayoutId id="2147483852" r:id="rId64"/>
    <p:sldLayoutId id="2147483853" r:id="rId65"/>
    <p:sldLayoutId id="2147483854" r:id="rId66"/>
    <p:sldLayoutId id="2147483855" r:id="rId67"/>
    <p:sldLayoutId id="2147483856" r:id="rId68"/>
    <p:sldLayoutId id="2147483857" r:id="rId69"/>
    <p:sldLayoutId id="2147483858" r:id="rId70"/>
    <p:sldLayoutId id="2147483859" r:id="rId71"/>
    <p:sldLayoutId id="2147483860" r:id="rId72"/>
    <p:sldLayoutId id="2147483861" r:id="rId73"/>
    <p:sldLayoutId id="2147483862" r:id="rId74"/>
    <p:sldLayoutId id="2147483863" r:id="rId75"/>
    <p:sldLayoutId id="2147483864" r:id="rId76"/>
    <p:sldLayoutId id="2147483865" r:id="rId77"/>
    <p:sldLayoutId id="2147483866" r:id="rId78"/>
    <p:sldLayoutId id="2147483867" r:id="rId79"/>
    <p:sldLayoutId id="2147483868" r:id="rId80"/>
    <p:sldLayoutId id="2147483869" r:id="rId81"/>
    <p:sldLayoutId id="2147483870" r:id="rId82"/>
    <p:sldLayoutId id="2147483871" r:id="rId83"/>
    <p:sldLayoutId id="2147483872" r:id="rId84"/>
    <p:sldLayoutId id="2147483873" r:id="rId85"/>
    <p:sldLayoutId id="2147483874" r:id="rId86"/>
    <p:sldLayoutId id="2147483875" r:id="rId87"/>
    <p:sldLayoutId id="2147483876" r:id="rId88"/>
    <p:sldLayoutId id="2147483877" r:id="rId89"/>
    <p:sldLayoutId id="2147483878" r:id="rId90"/>
    <p:sldLayoutId id="2147483879" r:id="rId91"/>
    <p:sldLayoutId id="2147483880" r:id="rId92"/>
    <p:sldLayoutId id="2147483881" r:id="rId93"/>
    <p:sldLayoutId id="2147483882" r:id="rId94"/>
    <p:sldLayoutId id="2147483883" r:id="rId95"/>
    <p:sldLayoutId id="2147483884" r:id="rId96"/>
    <p:sldLayoutId id="2147483885" r:id="rId97"/>
    <p:sldLayoutId id="2147483886" r:id="rId98"/>
    <p:sldLayoutId id="2147483887" r:id="rId99"/>
    <p:sldLayoutId id="2147483888" r:id="rId100"/>
    <p:sldLayoutId id="2147483889" r:id="rId101"/>
    <p:sldLayoutId id="2147483890" r:id="rId102"/>
    <p:sldLayoutId id="2147483891" r:id="rId103"/>
    <p:sldLayoutId id="2147483892" r:id="rId104"/>
    <p:sldLayoutId id="2147483893" r:id="rId105"/>
    <p:sldLayoutId id="2147483894" r:id="rId106"/>
    <p:sldLayoutId id="2147483895" r:id="rId107"/>
    <p:sldLayoutId id="2147483896" r:id="rId108"/>
    <p:sldLayoutId id="2147483897" r:id="rId109"/>
    <p:sldLayoutId id="2147483898" r:id="rId110"/>
    <p:sldLayoutId id="2147483899" r:id="rId111"/>
    <p:sldLayoutId id="2147483900" r:id="rId112"/>
    <p:sldLayoutId id="2147483901" r:id="rId113"/>
    <p:sldLayoutId id="2147483902" r:id="rId114"/>
    <p:sldLayoutId id="2147485399" r:id="rId115"/>
    <p:sldLayoutId id="2147485517" r:id="rId116"/>
    <p:sldLayoutId id="2147485518" r:id="rId117"/>
    <p:sldLayoutId id="2147485400" r:id="rId118"/>
    <p:sldLayoutId id="2147485516" r:id="rId119"/>
    <p:sldLayoutId id="2147485703" r:id="rId12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936EA349-0283-4B7A-9F49-B62637042B63}"/>
              </a:ext>
            </a:extLst>
          </p:cNvPr>
          <p:cNvSpPr>
            <a:spLocks noGrp="1"/>
          </p:cNvSpPr>
          <p:nvPr>
            <p:ph type="title"/>
          </p:nvPr>
        </p:nvSpPr>
        <p:spPr>
          <a:xfrm>
            <a:off x="619828" y="685801"/>
            <a:ext cx="10962572" cy="340706"/>
          </a:xfrm>
          <a:prstGeom prst="rect">
            <a:avLst/>
          </a:prstGeom>
        </p:spPr>
        <p:txBody>
          <a:bodyPr vert="horz" lIns="0" tIns="0" rIns="0" bIns="0" rtlCol="0" anchor="t" anchorCtr="0">
            <a:normAutofit/>
          </a:bodyPr>
          <a:lstStyle/>
          <a:p>
            <a:r>
              <a:rPr lang="en-US"/>
              <a:t>Click to edit Master title style</a:t>
            </a:r>
          </a:p>
        </p:txBody>
      </p:sp>
      <p:sp>
        <p:nvSpPr>
          <p:cNvPr id="3" name="Text Placeholder">
            <a:extLst>
              <a:ext uri="{FF2B5EF4-FFF2-40B4-BE49-F238E27FC236}">
                <a16:creationId xmlns:a16="http://schemas.microsoft.com/office/drawing/2014/main" id="{F77E2D79-950D-44C0-A924-8DBE928B49F9}"/>
              </a:ext>
            </a:extLst>
          </p:cNvPr>
          <p:cNvSpPr>
            <a:spLocks noGrp="1"/>
          </p:cNvSpPr>
          <p:nvPr>
            <p:ph type="body" idx="1"/>
          </p:nvPr>
        </p:nvSpPr>
        <p:spPr>
          <a:xfrm>
            <a:off x="619828" y="1607870"/>
            <a:ext cx="10962572" cy="4564329"/>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a:extLst>
              <a:ext uri="{FF2B5EF4-FFF2-40B4-BE49-F238E27FC236}">
                <a16:creationId xmlns:a16="http://schemas.microsoft.com/office/drawing/2014/main" id="{E582C0F8-90FF-42D0-92C7-B0D38DF9A76F}"/>
              </a:ext>
            </a:extLst>
          </p:cNvPr>
          <p:cNvSpPr>
            <a:spLocks noGrp="1"/>
          </p:cNvSpPr>
          <p:nvPr>
            <p:ph type="sldNum" sz="quarter" idx="4"/>
          </p:nvPr>
        </p:nvSpPr>
        <p:spPr>
          <a:xfrm>
            <a:off x="11149781" y="342900"/>
            <a:ext cx="432619" cy="236609"/>
          </a:xfrm>
          <a:prstGeom prst="rect">
            <a:avLst/>
          </a:prstGeom>
        </p:spPr>
        <p:txBody>
          <a:bodyPr vert="horz" lIns="0" tIns="0" rIns="0" bIns="0" rtlCol="0" anchor="t" anchorCtr="0"/>
          <a:lstStyle>
            <a:lvl1pPr algn="r">
              <a:defRPr sz="1000">
                <a:solidFill>
                  <a:schemeClr val="tx1"/>
                </a:solidFill>
                <a:latin typeface="+mj-lt"/>
              </a:defRPr>
            </a:lvl1pPr>
          </a:lstStyle>
          <a:p>
            <a:fld id="{3F657163-B0C7-401E-8BA5-ACDF2CB567A1}" type="slidenum">
              <a:rPr lang="en-US" smtClean="0"/>
              <a:pPr/>
              <a:t>‹#›</a:t>
            </a:fld>
            <a:endParaRPr lang="en-US"/>
          </a:p>
        </p:txBody>
      </p:sp>
      <p:sp>
        <p:nvSpPr>
          <p:cNvPr id="11" name="Legal">
            <a:extLst>
              <a:ext uri="{FF2B5EF4-FFF2-40B4-BE49-F238E27FC236}">
                <a16:creationId xmlns:a16="http://schemas.microsoft.com/office/drawing/2014/main" id="{FA926A39-1615-46C2-9892-9AEB1D164C9B}"/>
              </a:ext>
            </a:extLst>
          </p:cNvPr>
          <p:cNvSpPr txBox="1"/>
          <p:nvPr/>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a:latin typeface="+mj-lt"/>
              </a:rPr>
              <a:t>© COPYRIGHT MICROSOFT CORPORATION. ALL RIGHTS RESERVED.</a:t>
            </a:r>
          </a:p>
        </p:txBody>
      </p:sp>
    </p:spTree>
    <p:extLst>
      <p:ext uri="{BB962C8B-B14F-4D97-AF65-F5344CB8AC3E}">
        <p14:creationId xmlns:p14="http://schemas.microsoft.com/office/powerpoint/2010/main" val="2005825144"/>
      </p:ext>
    </p:extLst>
  </p:cSld>
  <p:clrMap bg1="lt1" tx1="dk1" bg2="lt2" tx2="dk2" accent1="accent1" accent2="accent2" accent3="accent3" accent4="accent4" accent5="accent5" accent6="accent6" hlink="hlink" folHlink="folHlink"/>
  <p:sldLayoutIdLst>
    <p:sldLayoutId id="2147486506" r:id="rId1"/>
    <p:sldLayoutId id="2147486511" r:id="rId2"/>
    <p:sldLayoutId id="2147486526" r:id="rId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1"/>
          </a:solidFill>
          <a:latin typeface="Segoe Pro Semibold" panose="020B0702040504020203" pitchFamily="34" charset="0"/>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Pro" panose="020B0502040504020203"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Pro" panose="020B0502040504020203" pitchFamily="34"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Pro" panose="020B0502040504020203" pitchFamily="34"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Segoe Pro" panose="020B0502040504020203" pitchFamily="34"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Segoe Pro" panose="020B05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3888">
          <p15:clr>
            <a:srgbClr val="F26B43"/>
          </p15:clr>
        </p15:guide>
        <p15:guide id="6" orient="horz" pos="432">
          <p15:clr>
            <a:srgbClr val="F26B43"/>
          </p15:clr>
        </p15:guide>
        <p15:guide id="7" orient="horz" pos="1008">
          <p15:clr>
            <a:srgbClr val="F26B43"/>
          </p15:clr>
        </p15:guide>
        <p15:guide id="8" orient="horz" pos="216">
          <p15:clr>
            <a:srgbClr val="F26B43"/>
          </p15:clr>
        </p15:guide>
        <p15:guide id="9" orient="horz" pos="4104">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936EA349-0283-4B7A-9F49-B62637042B63}"/>
              </a:ext>
            </a:extLst>
          </p:cNvPr>
          <p:cNvSpPr>
            <a:spLocks noGrp="1"/>
          </p:cNvSpPr>
          <p:nvPr>
            <p:ph type="title"/>
          </p:nvPr>
        </p:nvSpPr>
        <p:spPr>
          <a:xfrm>
            <a:off x="619828" y="685801"/>
            <a:ext cx="10962572" cy="340706"/>
          </a:xfrm>
          <a:prstGeom prst="rect">
            <a:avLst/>
          </a:prstGeom>
        </p:spPr>
        <p:txBody>
          <a:bodyPr vert="horz" lIns="0" tIns="0" rIns="0" bIns="0" rtlCol="0" anchor="t" anchorCtr="0">
            <a:normAutofit/>
          </a:bodyPr>
          <a:lstStyle/>
          <a:p>
            <a:r>
              <a:rPr lang="en-US" dirty="0"/>
              <a:t>Click to edit master title style</a:t>
            </a:r>
          </a:p>
        </p:txBody>
      </p:sp>
      <p:sp>
        <p:nvSpPr>
          <p:cNvPr id="3" name="Text Placeholder">
            <a:extLst>
              <a:ext uri="{FF2B5EF4-FFF2-40B4-BE49-F238E27FC236}">
                <a16:creationId xmlns:a16="http://schemas.microsoft.com/office/drawing/2014/main" id="{F77E2D79-950D-44C0-A924-8DBE928B49F9}"/>
              </a:ext>
            </a:extLst>
          </p:cNvPr>
          <p:cNvSpPr>
            <a:spLocks noGrp="1"/>
          </p:cNvSpPr>
          <p:nvPr>
            <p:ph type="body" idx="1"/>
          </p:nvPr>
        </p:nvSpPr>
        <p:spPr>
          <a:xfrm>
            <a:off x="619828" y="1607870"/>
            <a:ext cx="10962572" cy="4564329"/>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a:extLst>
              <a:ext uri="{FF2B5EF4-FFF2-40B4-BE49-F238E27FC236}">
                <a16:creationId xmlns:a16="http://schemas.microsoft.com/office/drawing/2014/main" id="{E582C0F8-90FF-42D0-92C7-B0D38DF9A76F}"/>
              </a:ext>
            </a:extLst>
          </p:cNvPr>
          <p:cNvSpPr>
            <a:spLocks noGrp="1"/>
          </p:cNvSpPr>
          <p:nvPr>
            <p:ph type="sldNum" sz="quarter" idx="4"/>
          </p:nvPr>
        </p:nvSpPr>
        <p:spPr>
          <a:xfrm>
            <a:off x="11149781" y="342900"/>
            <a:ext cx="432619" cy="236609"/>
          </a:xfrm>
          <a:prstGeom prst="rect">
            <a:avLst/>
          </a:prstGeom>
        </p:spPr>
        <p:txBody>
          <a:bodyPr vert="horz" lIns="0" tIns="0" rIns="0" bIns="0" rtlCol="0" anchor="t" anchorCtr="0"/>
          <a:lstStyle>
            <a:lvl1pPr algn="r">
              <a:defRPr sz="1000">
                <a:solidFill>
                  <a:schemeClr val="tx1"/>
                </a:solidFill>
                <a:latin typeface="+mj-lt"/>
              </a:defRPr>
            </a:lvl1pPr>
          </a:lstStyle>
          <a:p>
            <a:fld id="{3F657163-B0C7-401E-8BA5-ACDF2CB567A1}" type="slidenum">
              <a:rPr lang="en-US" smtClean="0"/>
              <a:pPr/>
              <a:t>‹#›</a:t>
            </a:fld>
            <a:endParaRPr lang="en-US" dirty="0"/>
          </a:p>
        </p:txBody>
      </p:sp>
      <p:sp>
        <p:nvSpPr>
          <p:cNvPr id="11" name="Legal">
            <a:extLst>
              <a:ext uri="{FF2B5EF4-FFF2-40B4-BE49-F238E27FC236}">
                <a16:creationId xmlns:a16="http://schemas.microsoft.com/office/drawing/2014/main" id="{FA926A39-1615-46C2-9892-9AEB1D164C9B}"/>
              </a:ext>
            </a:extLst>
          </p:cNvPr>
          <p:cNvSpPr txBox="1"/>
          <p:nvPr userDrawn="1"/>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dirty="0">
                <a:latin typeface="+mj-lt"/>
              </a:rPr>
              <a:t>© COPYRIGHT MICROSOFT CORPORATION. ALL RIGHTS RESERVED.</a:t>
            </a:r>
          </a:p>
        </p:txBody>
      </p:sp>
    </p:spTree>
    <p:extLst>
      <p:ext uri="{BB962C8B-B14F-4D97-AF65-F5344CB8AC3E}">
        <p14:creationId xmlns:p14="http://schemas.microsoft.com/office/powerpoint/2010/main" val="2360367490"/>
      </p:ext>
    </p:extLst>
  </p:cSld>
  <p:clrMap bg1="lt1" tx1="dk1" bg2="lt2" tx2="dk2" accent1="accent1" accent2="accent2" accent3="accent3" accent4="accent4" accent5="accent5" accent6="accent6" hlink="hlink" folHlink="folHlink"/>
  <p:sldLayoutIdLst>
    <p:sldLayoutId id="2147483752" r:id="rId1"/>
    <p:sldLayoutId id="2147486492" r:id="rId2"/>
    <p:sldLayoutId id="2147486493" r:id="rId3"/>
    <p:sldLayoutId id="2147486494" r:id="rId4"/>
  </p:sldLayoutIdLst>
  <p:hf sldNum="0" hdr="0" ftr="0" dt="0"/>
  <p:txStyles>
    <p:titleStyle>
      <a:lvl1pPr algn="l" defTabSz="914400" rtl="0" eaLnBrk="1" latinLnBrk="0" hangingPunct="1">
        <a:lnSpc>
          <a:spcPct val="90000"/>
        </a:lnSpc>
        <a:spcBef>
          <a:spcPct val="0"/>
        </a:spcBef>
        <a:buNone/>
        <a:defRPr sz="24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3888">
          <p15:clr>
            <a:srgbClr val="F26B43"/>
          </p15:clr>
        </p15:guide>
        <p15:guide id="6" orient="horz" pos="432">
          <p15:clr>
            <a:srgbClr val="F26B43"/>
          </p15:clr>
        </p15:guide>
        <p15:guide id="7" orient="horz" pos="1008">
          <p15:clr>
            <a:srgbClr val="F26B43"/>
          </p15:clr>
        </p15:guide>
        <p15:guide id="8" orient="horz" pos="216">
          <p15:clr>
            <a:srgbClr val="F26B43"/>
          </p15:clr>
        </p15:guide>
        <p15:guide id="9" orient="horz" pos="410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xml"/><Relationship Id="rId1" Type="http://schemas.openxmlformats.org/officeDocument/2006/relationships/slideLayout" Target="../slideLayouts/slideLayout125.xml"/></Relationships>
</file>

<file path=ppt/slides/_rels/slide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xml"/><Relationship Id="rId1" Type="http://schemas.openxmlformats.org/officeDocument/2006/relationships/slideLayout" Target="../slideLayouts/slideLayout34.xml"/><Relationship Id="rId4" Type="http://schemas.openxmlformats.org/officeDocument/2006/relationships/image" Target="../media/image29.png"/></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3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8" Type="http://schemas.openxmlformats.org/officeDocument/2006/relationships/diagramData" Target="../diagrams/data3.xml"/><Relationship Id="rId13" Type="http://schemas.openxmlformats.org/officeDocument/2006/relationships/image" Target="../media/image30.png"/><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34.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5" Type="http://schemas.openxmlformats.org/officeDocument/2006/relationships/image" Target="../media/image32.png"/><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 Id="rId14" Type="http://schemas.openxmlformats.org/officeDocument/2006/relationships/image" Target="../media/image31.png"/></Relationships>
</file>

<file path=ppt/slides/_rels/slide6.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6.xml"/><Relationship Id="rId1" Type="http://schemas.openxmlformats.org/officeDocument/2006/relationships/slideLayout" Target="../slideLayouts/slideLayout34.xml"/><Relationship Id="rId6" Type="http://schemas.openxmlformats.org/officeDocument/2006/relationships/image" Target="../media/image36.jpeg"/><Relationship Id="rId5" Type="http://schemas.openxmlformats.org/officeDocument/2006/relationships/image" Target="../media/image35.png"/><Relationship Id="rId4" Type="http://schemas.openxmlformats.org/officeDocument/2006/relationships/image" Target="../media/image34.jpeg"/></Relationships>
</file>

<file path=ppt/slides/_rels/slide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7.xml"/><Relationship Id="rId1" Type="http://schemas.openxmlformats.org/officeDocument/2006/relationships/slideLayout" Target="../slideLayouts/slideLayout34.xml"/><Relationship Id="rId4" Type="http://schemas.openxmlformats.org/officeDocument/2006/relationships/image" Target="../media/image38.png"/></Relationships>
</file>

<file path=ppt/slides/_rels/slide8.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8.xml"/><Relationship Id="rId1" Type="http://schemas.openxmlformats.org/officeDocument/2006/relationships/slideLayout" Target="../slideLayouts/slideLayout34.xml"/><Relationship Id="rId5" Type="http://schemas.openxmlformats.org/officeDocument/2006/relationships/image" Target="../media/image41.png"/><Relationship Id="rId4" Type="http://schemas.openxmlformats.org/officeDocument/2006/relationships/image" Target="../media/image4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0933D3-43E4-49CF-868E-2046396F4839}"/>
              </a:ext>
            </a:extLst>
          </p:cNvPr>
          <p:cNvSpPr/>
          <p:nvPr/>
        </p:nvSpPr>
        <p:spPr bwMode="auto">
          <a:xfrm>
            <a:off x="5764696" y="0"/>
            <a:ext cx="6427304" cy="6858000"/>
          </a:xfrm>
          <a:prstGeom prst="rect">
            <a:avLst/>
          </a:prstGeom>
          <a:solidFill>
            <a:schemeClr val="tx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4" name="Title 3"/>
          <p:cNvSpPr>
            <a:spLocks noGrp="1"/>
          </p:cNvSpPr>
          <p:nvPr>
            <p:ph type="title"/>
          </p:nvPr>
        </p:nvSpPr>
        <p:spPr>
          <a:xfrm>
            <a:off x="588263" y="2425541"/>
            <a:ext cx="4785595" cy="1107996"/>
          </a:xfrm>
        </p:spPr>
        <p:txBody>
          <a:bodyPr wrap="square" anchor="b">
            <a:normAutofit fontScale="90000"/>
          </a:bodyPr>
          <a:lstStyle/>
          <a:p>
            <a:r>
              <a:rPr lang="en-US" dirty="0"/>
              <a:t>2024 Ecuador Fire Project Fabric &amp; Esri </a:t>
            </a:r>
            <a:r>
              <a:rPr lang="en-US" dirty="0" err="1"/>
              <a:t>GeoAI</a:t>
            </a:r>
            <a:br>
              <a:rPr lang="en-US" dirty="0">
                <a:cs typeface="Segoe UI"/>
              </a:rPr>
            </a:br>
            <a:r>
              <a:rPr lang="en-US" sz="2000" dirty="0">
                <a:cs typeface="Segoe UI"/>
              </a:rPr>
              <a:t>Solution Type: Data Analytics &amp; Visualization</a:t>
            </a:r>
            <a:endParaRPr lang="en-US" dirty="0"/>
          </a:p>
        </p:txBody>
      </p:sp>
      <p:sp>
        <p:nvSpPr>
          <p:cNvPr id="5" name="Text Placeholder 4"/>
          <p:cNvSpPr>
            <a:spLocks noGrp="1"/>
          </p:cNvSpPr>
          <p:nvPr>
            <p:ph type="body" sz="quarter" idx="12"/>
          </p:nvPr>
        </p:nvSpPr>
        <p:spPr>
          <a:xfrm>
            <a:off x="582042" y="3962400"/>
            <a:ext cx="4791816" cy="1586630"/>
          </a:xfrm>
        </p:spPr>
        <p:txBody>
          <a:bodyPr vert="horz" wrap="square" lIns="0" tIns="0" rIns="0" bIns="0" rtlCol="0" anchor="t">
            <a:normAutofit fontScale="92500"/>
          </a:bodyPr>
          <a:lstStyle/>
          <a:p>
            <a:pPr>
              <a:spcAft>
                <a:spcPts val="600"/>
              </a:spcAft>
            </a:pPr>
            <a:r>
              <a:rPr lang="en-US" dirty="0"/>
              <a:t>Krishna Vamsi Regulavalasa (Team Lead)</a:t>
            </a:r>
          </a:p>
          <a:p>
            <a:pPr>
              <a:spcAft>
                <a:spcPts val="600"/>
              </a:spcAft>
            </a:pPr>
            <a:r>
              <a:rPr lang="en-US" dirty="0"/>
              <a:t>Philippa Burgess ( Gold MLSA )</a:t>
            </a:r>
          </a:p>
          <a:p>
            <a:pPr>
              <a:spcAft>
                <a:spcPts val="600"/>
              </a:spcAft>
            </a:pPr>
            <a:r>
              <a:rPr lang="en-US" dirty="0"/>
              <a:t>Franck Kasongo  ( Gold MLSA )</a:t>
            </a:r>
          </a:p>
          <a:p>
            <a:pPr>
              <a:spcAft>
                <a:spcPts val="600"/>
              </a:spcAft>
            </a:pPr>
            <a:r>
              <a:rPr lang="en-US" dirty="0"/>
              <a:t>Manuel Malla</a:t>
            </a:r>
          </a:p>
          <a:p>
            <a:pPr>
              <a:spcAft>
                <a:spcPts val="600"/>
              </a:spcAft>
            </a:pPr>
            <a:endParaRPr lang="en-US" dirty="0"/>
          </a:p>
        </p:txBody>
      </p:sp>
      <p:pic>
        <p:nvPicPr>
          <p:cNvPr id="6" name="Picture Placeholder 5" descr="Diagram&#10;&#10;Description automatically generated with medium confidence">
            <a:extLst>
              <a:ext uri="{FF2B5EF4-FFF2-40B4-BE49-F238E27FC236}">
                <a16:creationId xmlns:a16="http://schemas.microsoft.com/office/drawing/2014/main" id="{6CA2F739-EB1E-4ED9-8F4C-3ACDCF468C00}"/>
              </a:ext>
            </a:extLst>
          </p:cNvPr>
          <p:cNvPicPr>
            <a:picLocks noChangeAspect="1"/>
          </p:cNvPicPr>
          <p:nvPr/>
        </p:nvPicPr>
        <p:blipFill rotWithShape="1">
          <a:blip r:embed="rId3"/>
          <a:srcRect l="6376" r="6372" b="-2"/>
          <a:stretch/>
        </p:blipFill>
        <p:spPr bwMode="ltGray">
          <a:xfrm>
            <a:off x="6762115" y="1212770"/>
            <a:ext cx="4432465" cy="4432459"/>
          </a:xfrm>
          <a:prstGeom prst="rect">
            <a:avLst/>
          </a:prstGeom>
          <a:noFill/>
        </p:spPr>
      </p:pic>
    </p:spTree>
    <p:extLst>
      <p:ext uri="{BB962C8B-B14F-4D97-AF65-F5344CB8AC3E}">
        <p14:creationId xmlns:p14="http://schemas.microsoft.com/office/powerpoint/2010/main" val="247348252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a:solidFill>
                  <a:schemeClr val="accent3">
                    <a:lumMod val="75000"/>
                  </a:schemeClr>
                </a:solidFill>
              </a:rPr>
              <a:t>Opportunity: Pre-and-Post Fire Risk in Global Communities</a:t>
            </a:r>
            <a:endParaRPr lang="en-US" b="0" i="1" kern="1200" cap="none" spc="-50" baseline="0" dirty="0">
              <a:ln w="3175">
                <a:noFill/>
              </a:ln>
              <a:solidFill>
                <a:schemeClr val="accent3">
                  <a:lumMod val="75000"/>
                </a:schemeClr>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336550" y="1749424"/>
            <a:ext cx="7578725" cy="4424363"/>
          </a:xfrm>
          <a:prstGeom prst="rect">
            <a:avLst/>
          </a:prstGeom>
        </p:spPr>
        <p:txBody>
          <a:bodyPr vert="horz" wrap="square" lIns="0" tIns="0" rIns="0" bIns="0" rtlCol="0" anchor="t">
            <a:normAutofit fontScale="925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a:p>
            <a:r>
              <a:rPr lang="en-US" dirty="0"/>
              <a:t>🔥 </a:t>
            </a:r>
            <a:r>
              <a:rPr lang="en-US" b="1" dirty="0"/>
              <a:t>Pre-Fire Risks</a:t>
            </a:r>
          </a:p>
          <a:p>
            <a:endParaRPr lang="en-US" dirty="0"/>
          </a:p>
          <a:p>
            <a:pPr>
              <a:buFont typeface="Arial" panose="020B0604020202020204" pitchFamily="34" charset="0"/>
              <a:buChar char="•"/>
            </a:pPr>
            <a:r>
              <a:rPr lang="en-US" dirty="0"/>
              <a:t>Climate change, deforestation, and land use changes </a:t>
            </a:r>
            <a:r>
              <a:rPr lang="en-US" b="1" dirty="0"/>
              <a:t>increase wildfire frequency and intensity</a:t>
            </a:r>
            <a:r>
              <a:rPr lang="en-US" dirty="0"/>
              <a:t>.</a:t>
            </a:r>
          </a:p>
          <a:p>
            <a:pPr>
              <a:buFont typeface="Arial" panose="020B0604020202020204" pitchFamily="34" charset="0"/>
              <a:buChar char="•"/>
            </a:pPr>
            <a:r>
              <a:rPr lang="en-US" b="1" dirty="0"/>
              <a:t>2024 Ecuador Fires</a:t>
            </a:r>
            <a:r>
              <a:rPr lang="en-US" dirty="0"/>
              <a:t> burned </a:t>
            </a:r>
            <a:r>
              <a:rPr lang="en-US" b="1" dirty="0"/>
              <a:t>76,000+ hectares</a:t>
            </a:r>
            <a:r>
              <a:rPr lang="en-US" dirty="0"/>
              <a:t>, destroying forests, farmland, and infrastructure.</a:t>
            </a:r>
          </a:p>
          <a:p>
            <a:pPr>
              <a:buFont typeface="Arial" panose="020B0604020202020204" pitchFamily="34" charset="0"/>
              <a:buChar char="•"/>
            </a:pPr>
            <a:r>
              <a:rPr lang="en-US" dirty="0"/>
              <a:t>Communities </a:t>
            </a:r>
            <a:r>
              <a:rPr lang="en-US" b="1" dirty="0"/>
              <a:t>lack AI-driven risk assessment tools</a:t>
            </a:r>
            <a:r>
              <a:rPr lang="en-US" dirty="0"/>
              <a:t> to prepare and mitigate damage.</a:t>
            </a:r>
          </a:p>
          <a:p>
            <a:pPr>
              <a:buFont typeface="Arial" panose="020B0604020202020204" pitchFamily="34" charset="0"/>
              <a:buChar char="•"/>
            </a:pPr>
            <a:endParaRPr lang="en-US" dirty="0"/>
          </a:p>
          <a:p>
            <a:r>
              <a:rPr lang="en-US" dirty="0"/>
              <a:t>🌍 </a:t>
            </a:r>
            <a:r>
              <a:rPr lang="en-US" b="1" dirty="0"/>
              <a:t>Post-Fire Risks Can Be Even Greater</a:t>
            </a:r>
          </a:p>
          <a:p>
            <a:endParaRPr lang="en-US" dirty="0"/>
          </a:p>
          <a:p>
            <a:pPr>
              <a:buFont typeface="Arial" panose="020B0604020202020204" pitchFamily="34" charset="0"/>
              <a:buChar char="•"/>
            </a:pPr>
            <a:r>
              <a:rPr lang="en-US" b="1" dirty="0"/>
              <a:t>Landslides, erosion, and water contamination</a:t>
            </a:r>
            <a:r>
              <a:rPr lang="en-US" dirty="0"/>
              <a:t> create </a:t>
            </a:r>
            <a:r>
              <a:rPr lang="en-US" b="1" dirty="0"/>
              <a:t>long-term hazards</a:t>
            </a:r>
            <a:r>
              <a:rPr lang="en-US" dirty="0"/>
              <a:t> after the fire is out.</a:t>
            </a:r>
          </a:p>
          <a:p>
            <a:pPr>
              <a:buFont typeface="Arial" panose="020B0604020202020204" pitchFamily="34" charset="0"/>
              <a:buChar char="•"/>
            </a:pPr>
            <a:r>
              <a:rPr lang="en-US" dirty="0"/>
              <a:t>Loss of </a:t>
            </a:r>
            <a:r>
              <a:rPr lang="en-US" b="1" dirty="0"/>
              <a:t>forests and agricultural land</a:t>
            </a:r>
            <a:r>
              <a:rPr lang="en-US" dirty="0"/>
              <a:t> disrupts </a:t>
            </a:r>
            <a:r>
              <a:rPr lang="en-US" b="1" dirty="0"/>
              <a:t>ecosystems, food supply, and economic stability</a:t>
            </a:r>
            <a:r>
              <a:rPr lang="en-US" dirty="0"/>
              <a:t>.</a:t>
            </a:r>
          </a:p>
          <a:p>
            <a:pPr>
              <a:buFont typeface="Arial" panose="020B0604020202020204" pitchFamily="34" charset="0"/>
              <a:buChar char="•"/>
            </a:pPr>
            <a:r>
              <a:rPr lang="en-US" b="1" dirty="0"/>
              <a:t>Without post-fire risk planning</a:t>
            </a:r>
            <a:r>
              <a:rPr lang="en-US" dirty="0"/>
              <a:t>, communities struggle to rebuild safely and sustainably.</a:t>
            </a:r>
          </a:p>
          <a:p>
            <a:pPr>
              <a:buFont typeface="Arial" panose="020B0604020202020204" pitchFamily="34" charset="0"/>
              <a:buChar char="•"/>
            </a:pPr>
            <a:endParaRPr lang="en-US" dirty="0"/>
          </a:p>
          <a:p>
            <a:r>
              <a:rPr lang="en-US" i="1" dirty="0"/>
              <a:t>The challenge: How do we help communities manage wildfire risks before and after disaster strikes?</a:t>
            </a:r>
            <a:endParaRPr lang="en-US" dirty="0"/>
          </a:p>
          <a:p>
            <a:pPr defTabSz="932742"/>
            <a:endParaRPr lang="en-US" dirty="0">
              <a:solidFill>
                <a:srgbClr val="3B2E58"/>
              </a:solidFill>
              <a:cs typeface="Segoe UI"/>
            </a:endParaRPr>
          </a:p>
        </p:txBody>
      </p:sp>
      <p:pic>
        <p:nvPicPr>
          <p:cNvPr id="6" name="Picture 5">
            <a:extLst>
              <a:ext uri="{FF2B5EF4-FFF2-40B4-BE49-F238E27FC236}">
                <a16:creationId xmlns:a16="http://schemas.microsoft.com/office/drawing/2014/main" id="{5FB207AA-C1AF-0457-FD8B-87409646E9DB}"/>
              </a:ext>
            </a:extLst>
          </p:cNvPr>
          <p:cNvPicPr>
            <a:picLocks noChangeAspect="1"/>
          </p:cNvPicPr>
          <p:nvPr/>
        </p:nvPicPr>
        <p:blipFill>
          <a:blip r:embed="rId3"/>
          <a:stretch>
            <a:fillRect/>
          </a:stretch>
        </p:blipFill>
        <p:spPr>
          <a:xfrm>
            <a:off x="7915276" y="1749423"/>
            <a:ext cx="3940174" cy="4405267"/>
          </a:xfrm>
          <a:prstGeom prst="rect">
            <a:avLst/>
          </a:prstGeom>
        </p:spPr>
      </p:pic>
    </p:spTree>
    <p:extLst>
      <p:ext uri="{BB962C8B-B14F-4D97-AF65-F5344CB8AC3E}">
        <p14:creationId xmlns:p14="http://schemas.microsoft.com/office/powerpoint/2010/main" val="3024468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34C304-2E8E-4C19-2B21-D454FBB41EB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574C8420-0258-51F9-6ED5-F0676716E88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dirty="0">
                <a:solidFill>
                  <a:schemeClr val="accent3">
                    <a:lumMod val="75000"/>
                  </a:schemeClr>
                </a:solidFill>
              </a:rPr>
              <a:t>Opportunity: Pre-and-Post Fire Risk in Global Communities</a:t>
            </a:r>
            <a:endParaRPr lang="en-US" b="0" i="1" kern="1200" cap="none" spc="-50" baseline="0" dirty="0">
              <a:ln w="3175">
                <a:noFill/>
              </a:ln>
              <a:solidFill>
                <a:schemeClr val="accent3">
                  <a:lumMod val="75000"/>
                </a:schemeClr>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7BDB6081-FFC3-177D-3D48-DE0D47AC8BDC}"/>
              </a:ext>
            </a:extLst>
          </p:cNvPr>
          <p:cNvSpPr txBox="1"/>
          <p:nvPr/>
        </p:nvSpPr>
        <p:spPr>
          <a:xfrm>
            <a:off x="336550" y="1749424"/>
            <a:ext cx="7359650" cy="2927351"/>
          </a:xfrm>
          <a:prstGeom prst="rect">
            <a:avLst/>
          </a:prstGeom>
        </p:spPr>
        <p:txBody>
          <a:bodyPr vert="horz" wrap="square" lIns="0" tIns="0" rIns="0" bIns="0" rtlCol="0" anchor="t">
            <a:normAutofit fontScale="85000"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a:p>
            <a:r>
              <a:rPr lang="en-US" dirty="0"/>
              <a:t>🔥 </a:t>
            </a:r>
            <a:r>
              <a:rPr lang="en-US" b="1" dirty="0"/>
              <a:t>Statement </a:t>
            </a:r>
          </a:p>
          <a:p>
            <a:endParaRPr lang="en-US" dirty="0"/>
          </a:p>
          <a:p>
            <a:pPr lvl="1">
              <a:buFont typeface="Arial" panose="020B0604020202020204" pitchFamily="34" charset="0"/>
              <a:buChar char="•"/>
            </a:pPr>
            <a:r>
              <a:rPr lang="en-US" dirty="0"/>
              <a:t>The fires in the Congo Basin in 2024 were very devastating,    endangering residential areas and surrounding mountains. </a:t>
            </a:r>
          </a:p>
          <a:p>
            <a:pPr lvl="1"/>
            <a:endParaRPr lang="en-US" dirty="0"/>
          </a:p>
          <a:p>
            <a:pPr lvl="1">
              <a:buFont typeface="Arial" panose="020B0604020202020204" pitchFamily="34" charset="0"/>
              <a:buChar char="•"/>
            </a:pPr>
            <a:r>
              <a:rPr lang="en-US" dirty="0"/>
              <a:t>This situation once again exposes the vulnerability and importance of forests in general. </a:t>
            </a:r>
          </a:p>
          <a:p>
            <a:pPr lvl="1"/>
            <a:endParaRPr lang="en-US" dirty="0"/>
          </a:p>
          <a:p>
            <a:pPr lvl="1">
              <a:buFont typeface="Arial" panose="020B0604020202020204" pitchFamily="34" charset="0"/>
              <a:buChar char="•"/>
            </a:pPr>
            <a:r>
              <a:rPr lang="en-US" dirty="0"/>
              <a:t>This same forest provides vital resources to local and surrounding populations.“</a:t>
            </a:r>
          </a:p>
          <a:p>
            <a:pPr lvl="1">
              <a:buFont typeface="Arial" panose="020B0604020202020204" pitchFamily="34" charset="0"/>
              <a:buChar char="•"/>
            </a:pPr>
            <a:endParaRPr lang="en-US" dirty="0"/>
          </a:p>
          <a:p>
            <a:pPr lvl="1"/>
            <a:r>
              <a:rPr lang="en-US" dirty="0"/>
              <a:t>			                          - </a:t>
            </a:r>
            <a:r>
              <a:rPr lang="en-IN" b="1" i="0" dirty="0">
                <a:effectLst/>
                <a:latin typeface="Segoe UI" panose="020B0502040204020203" pitchFamily="34" charset="0"/>
              </a:rPr>
              <a:t>FRANCK KASONGO</a:t>
            </a:r>
          </a:p>
          <a:p>
            <a:pPr lvl="7" algn="ctr"/>
            <a:r>
              <a:rPr lang="en-IN" b="1" i="0" dirty="0">
                <a:effectLst/>
                <a:latin typeface="Segoe UI" panose="020B0502040204020203" pitchFamily="34" charset="0"/>
              </a:rPr>
              <a:t>  					         </a:t>
            </a:r>
            <a:r>
              <a:rPr lang="en-IN" sz="1200" i="0" dirty="0">
                <a:effectLst/>
                <a:latin typeface="Segoe UI" panose="020B0502040204020203" pitchFamily="34" charset="0"/>
              </a:rPr>
              <a:t>( Gold MLSA )</a:t>
            </a:r>
          </a:p>
          <a:p>
            <a:pPr lvl="7"/>
            <a:endParaRPr lang="en-US" dirty="0"/>
          </a:p>
          <a:p>
            <a:pPr defTabSz="932742"/>
            <a:endParaRPr lang="en-US" dirty="0">
              <a:solidFill>
                <a:srgbClr val="3B2E58"/>
              </a:solidFill>
              <a:cs typeface="Segoe UI"/>
            </a:endParaRPr>
          </a:p>
        </p:txBody>
      </p:sp>
      <p:pic>
        <p:nvPicPr>
          <p:cNvPr id="5" name="Picture 4">
            <a:extLst>
              <a:ext uri="{FF2B5EF4-FFF2-40B4-BE49-F238E27FC236}">
                <a16:creationId xmlns:a16="http://schemas.microsoft.com/office/drawing/2014/main" id="{76E13EE2-7C81-7198-EA97-1F0D5FB28449}"/>
              </a:ext>
            </a:extLst>
          </p:cNvPr>
          <p:cNvPicPr>
            <a:picLocks noChangeAspect="1"/>
          </p:cNvPicPr>
          <p:nvPr/>
        </p:nvPicPr>
        <p:blipFill>
          <a:blip r:embed="rId3"/>
          <a:stretch>
            <a:fillRect/>
          </a:stretch>
        </p:blipFill>
        <p:spPr>
          <a:xfrm>
            <a:off x="8048424" y="4028534"/>
            <a:ext cx="4029637" cy="2372266"/>
          </a:xfrm>
          <a:prstGeom prst="rect">
            <a:avLst/>
          </a:prstGeom>
        </p:spPr>
      </p:pic>
      <p:pic>
        <p:nvPicPr>
          <p:cNvPr id="7" name="Picture 6">
            <a:extLst>
              <a:ext uri="{FF2B5EF4-FFF2-40B4-BE49-F238E27FC236}">
                <a16:creationId xmlns:a16="http://schemas.microsoft.com/office/drawing/2014/main" id="{86A861BF-B247-22F6-158B-F51B725F2519}"/>
              </a:ext>
            </a:extLst>
          </p:cNvPr>
          <p:cNvPicPr>
            <a:picLocks noChangeAspect="1"/>
          </p:cNvPicPr>
          <p:nvPr/>
        </p:nvPicPr>
        <p:blipFill>
          <a:blip r:embed="rId4"/>
          <a:stretch>
            <a:fillRect/>
          </a:stretch>
        </p:blipFill>
        <p:spPr>
          <a:xfrm>
            <a:off x="8519703" y="1656268"/>
            <a:ext cx="3087080" cy="2372266"/>
          </a:xfrm>
          <a:prstGeom prst="rect">
            <a:avLst/>
          </a:prstGeom>
        </p:spPr>
      </p:pic>
    </p:spTree>
    <p:extLst>
      <p:ext uri="{BB962C8B-B14F-4D97-AF65-F5344CB8AC3E}">
        <p14:creationId xmlns:p14="http://schemas.microsoft.com/office/powerpoint/2010/main" val="8945731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spcBef>
                <a:spcPct val="0"/>
              </a:spcBef>
              <a:spcAft>
                <a:spcPts val="600"/>
              </a:spcAft>
            </a:pPr>
            <a:r>
              <a:rPr lang="en-US" sz="2500" b="0" kern="1200" cap="none" spc="-50" baseline="0">
                <a:ln w="3175">
                  <a:noFill/>
                </a:ln>
                <a:solidFill>
                  <a:schemeClr val="accent3"/>
                </a:solidFill>
                <a:effectLst/>
                <a:latin typeface="+mj-lt"/>
                <a:ea typeface="+mn-ea"/>
                <a:cs typeface="Segoe UI" pitchFamily="34" charset="0"/>
              </a:rPr>
              <a:t>Solution: AI + GIS in a Box for Community-Driven Wildfire Risk &amp; Resilience</a:t>
            </a:r>
          </a:p>
        </p:txBody>
      </p:sp>
      <p:graphicFrame>
        <p:nvGraphicFramePr>
          <p:cNvPr id="14" name="TextBox 3">
            <a:extLst>
              <a:ext uri="{FF2B5EF4-FFF2-40B4-BE49-F238E27FC236}">
                <a16:creationId xmlns:a16="http://schemas.microsoft.com/office/drawing/2014/main" id="{0F091C22-580B-BDD0-5185-BBFCAF4A6FED}"/>
              </a:ext>
            </a:extLst>
          </p:cNvPr>
          <p:cNvGraphicFramePr/>
          <p:nvPr>
            <p:extLst>
              <p:ext uri="{D42A27DB-BD31-4B8C-83A1-F6EECF244321}">
                <p14:modId xmlns:p14="http://schemas.microsoft.com/office/powerpoint/2010/main" val="2428384249"/>
              </p:ext>
            </p:extLst>
          </p:nvPr>
        </p:nvGraphicFramePr>
        <p:xfrm>
          <a:off x="584200" y="1844675"/>
          <a:ext cx="11018838" cy="44243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60357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172ED9-815B-5DF6-FF24-CAF7FD33E122}"/>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B824ECA-6B36-8716-2C3F-C7F49CB4515B}"/>
              </a:ext>
            </a:extLst>
          </p:cNvPr>
          <p:cNvSpPr>
            <a:spLocks noGrp="1"/>
          </p:cNvSpPr>
          <p:nvPr/>
        </p:nvSpPr>
        <p:spPr>
          <a:xfrm>
            <a:off x="588263" y="457200"/>
            <a:ext cx="11018520" cy="666750"/>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b="1" dirty="0"/>
              <a:t>Flowchart - Workflow &amp; Implementation</a:t>
            </a:r>
          </a:p>
          <a:p>
            <a:endParaRPr lang="en-IN" b="1" dirty="0"/>
          </a:p>
        </p:txBody>
      </p:sp>
      <p:sp>
        <p:nvSpPr>
          <p:cNvPr id="4" name="TextBox 3">
            <a:extLst>
              <a:ext uri="{FF2B5EF4-FFF2-40B4-BE49-F238E27FC236}">
                <a16:creationId xmlns:a16="http://schemas.microsoft.com/office/drawing/2014/main" id="{721A6D40-B79A-0845-F757-4D8D6B37A702}"/>
              </a:ext>
            </a:extLst>
          </p:cNvPr>
          <p:cNvSpPr txBox="1"/>
          <p:nvPr/>
        </p:nvSpPr>
        <p:spPr>
          <a:xfrm>
            <a:off x="965200" y="5216524"/>
            <a:ext cx="10509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defTabSz="932742">
              <a:lnSpc>
                <a:spcPct val="90000"/>
              </a:lnSpc>
              <a:spcBef>
                <a:spcPct val="20000"/>
              </a:spcBef>
              <a:buSzPct val="90000"/>
            </a:pPr>
            <a:endParaRPr lang="en-US" sz="2600" dirty="0">
              <a:cs typeface="Segoe UI"/>
            </a:endParaRPr>
          </a:p>
          <a:p>
            <a:pPr defTabSz="932742">
              <a:lnSpc>
                <a:spcPct val="90000"/>
              </a:lnSpc>
              <a:spcBef>
                <a:spcPct val="20000"/>
              </a:spcBef>
              <a:buSzPct val="90000"/>
              <a:buFont typeface="Wingdings" panose="05000000000000000000" pitchFamily="2" charset="2"/>
              <a:buChar char=""/>
            </a:pPr>
            <a:endParaRPr lang="en-US" sz="2600" dirty="0"/>
          </a:p>
        </p:txBody>
      </p:sp>
      <p:graphicFrame>
        <p:nvGraphicFramePr>
          <p:cNvPr id="3" name="Diagram 2">
            <a:extLst>
              <a:ext uri="{FF2B5EF4-FFF2-40B4-BE49-F238E27FC236}">
                <a16:creationId xmlns:a16="http://schemas.microsoft.com/office/drawing/2014/main" id="{753F6CAB-B45D-7201-62DE-87E3AD592DC1}"/>
              </a:ext>
            </a:extLst>
          </p:cNvPr>
          <p:cNvGraphicFramePr>
            <a:graphicFrameLocks noGrp="1" noDrilldown="1" noMove="1" noResize="1"/>
          </p:cNvGraphicFramePr>
          <p:nvPr>
            <p:extLst>
              <p:ext uri="{D42A27DB-BD31-4B8C-83A1-F6EECF244321}">
                <p14:modId xmlns:p14="http://schemas.microsoft.com/office/powerpoint/2010/main" val="3400317008"/>
              </p:ext>
            </p:extLst>
          </p:nvPr>
        </p:nvGraphicFramePr>
        <p:xfrm>
          <a:off x="435622" y="1020234"/>
          <a:ext cx="5721350" cy="34946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5" name="Diagram 4">
            <a:extLst>
              <a:ext uri="{FF2B5EF4-FFF2-40B4-BE49-F238E27FC236}">
                <a16:creationId xmlns:a16="http://schemas.microsoft.com/office/drawing/2014/main" id="{80C1CC8E-65A0-ABFC-35E2-BE9CC2C134C3}"/>
              </a:ext>
            </a:extLst>
          </p:cNvPr>
          <p:cNvGraphicFramePr>
            <a:graphicFrameLocks noGrp="1" noDrilldown="1" noMove="1" noResize="1"/>
          </p:cNvGraphicFramePr>
          <p:nvPr>
            <p:extLst>
              <p:ext uri="{D42A27DB-BD31-4B8C-83A1-F6EECF244321}">
                <p14:modId xmlns:p14="http://schemas.microsoft.com/office/powerpoint/2010/main" val="1395916318"/>
              </p:ext>
            </p:extLst>
          </p:nvPr>
        </p:nvGraphicFramePr>
        <p:xfrm>
          <a:off x="3155583" y="3429000"/>
          <a:ext cx="6799118" cy="3316131"/>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7" name="Picture 6">
            <a:extLst>
              <a:ext uri="{FF2B5EF4-FFF2-40B4-BE49-F238E27FC236}">
                <a16:creationId xmlns:a16="http://schemas.microsoft.com/office/drawing/2014/main" id="{169A09B6-EEBB-0918-0560-04B3A99AE46E}"/>
              </a:ext>
            </a:extLst>
          </p:cNvPr>
          <p:cNvPicPr>
            <a:picLocks noChangeAspect="1"/>
          </p:cNvPicPr>
          <p:nvPr/>
        </p:nvPicPr>
        <p:blipFill>
          <a:blip r:embed="rId13"/>
          <a:stretch>
            <a:fillRect/>
          </a:stretch>
        </p:blipFill>
        <p:spPr>
          <a:xfrm>
            <a:off x="6810375" y="123747"/>
            <a:ext cx="3882439" cy="2517932"/>
          </a:xfrm>
          <a:prstGeom prst="rect">
            <a:avLst/>
          </a:prstGeom>
        </p:spPr>
      </p:pic>
      <p:pic>
        <p:nvPicPr>
          <p:cNvPr id="10" name="Picture 9">
            <a:extLst>
              <a:ext uri="{FF2B5EF4-FFF2-40B4-BE49-F238E27FC236}">
                <a16:creationId xmlns:a16="http://schemas.microsoft.com/office/drawing/2014/main" id="{DD6235CE-FFE7-2ECA-F7C9-5EDDEA920A6D}"/>
              </a:ext>
            </a:extLst>
          </p:cNvPr>
          <p:cNvPicPr>
            <a:picLocks noChangeAspect="1"/>
          </p:cNvPicPr>
          <p:nvPr/>
        </p:nvPicPr>
        <p:blipFill>
          <a:blip r:embed="rId14"/>
          <a:stretch>
            <a:fillRect/>
          </a:stretch>
        </p:blipFill>
        <p:spPr>
          <a:xfrm>
            <a:off x="8225913" y="2767542"/>
            <a:ext cx="3457575" cy="2138363"/>
          </a:xfrm>
          <a:prstGeom prst="rect">
            <a:avLst/>
          </a:prstGeom>
        </p:spPr>
      </p:pic>
      <p:pic>
        <p:nvPicPr>
          <p:cNvPr id="11" name="Picture 10">
            <a:extLst>
              <a:ext uri="{FF2B5EF4-FFF2-40B4-BE49-F238E27FC236}">
                <a16:creationId xmlns:a16="http://schemas.microsoft.com/office/drawing/2014/main" id="{0A1AEC20-586D-98EF-9231-F55A139E858C}"/>
              </a:ext>
            </a:extLst>
          </p:cNvPr>
          <p:cNvPicPr>
            <a:picLocks noChangeAspect="1"/>
          </p:cNvPicPr>
          <p:nvPr/>
        </p:nvPicPr>
        <p:blipFill>
          <a:blip r:embed="rId15"/>
          <a:stretch>
            <a:fillRect/>
          </a:stretch>
        </p:blipFill>
        <p:spPr>
          <a:xfrm>
            <a:off x="209551" y="4310913"/>
            <a:ext cx="3457576" cy="2508987"/>
          </a:xfrm>
          <a:prstGeom prst="rect">
            <a:avLst/>
          </a:prstGeom>
        </p:spPr>
      </p:pic>
    </p:spTree>
    <p:extLst>
      <p:ext uri="{BB962C8B-B14F-4D97-AF65-F5344CB8AC3E}">
        <p14:creationId xmlns:p14="http://schemas.microsoft.com/office/powerpoint/2010/main" val="31681579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BFB66B-87F5-BC6D-3C89-982104C0E23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00C77561-A2E6-71A5-B93A-971A7AA8BD2F}"/>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IN" b="1" dirty="0"/>
              <a:t>Technologies Utilized</a:t>
            </a:r>
          </a:p>
        </p:txBody>
      </p:sp>
      <p:sp>
        <p:nvSpPr>
          <p:cNvPr id="4" name="TextBox 3">
            <a:extLst>
              <a:ext uri="{FF2B5EF4-FFF2-40B4-BE49-F238E27FC236}">
                <a16:creationId xmlns:a16="http://schemas.microsoft.com/office/drawing/2014/main" id="{0837BEB6-3409-B49B-9092-35894C2D89E2}"/>
              </a:ext>
            </a:extLst>
          </p:cNvPr>
          <p:cNvSpPr txBox="1"/>
          <p:nvPr/>
        </p:nvSpPr>
        <p:spPr>
          <a:xfrm>
            <a:off x="965200" y="5216524"/>
            <a:ext cx="10509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defTabSz="932742">
              <a:lnSpc>
                <a:spcPct val="90000"/>
              </a:lnSpc>
              <a:spcBef>
                <a:spcPct val="20000"/>
              </a:spcBef>
              <a:buSzPct val="90000"/>
            </a:pPr>
            <a:endParaRPr lang="en-US" sz="2600" dirty="0">
              <a:cs typeface="Segoe UI"/>
            </a:endParaRPr>
          </a:p>
          <a:p>
            <a:pPr defTabSz="932742">
              <a:lnSpc>
                <a:spcPct val="90000"/>
              </a:lnSpc>
              <a:spcBef>
                <a:spcPct val="20000"/>
              </a:spcBef>
              <a:buSzPct val="90000"/>
              <a:buFont typeface="Wingdings" panose="05000000000000000000" pitchFamily="2" charset="2"/>
              <a:buChar char=""/>
            </a:pPr>
            <a:endParaRPr lang="en-US" sz="2600" dirty="0"/>
          </a:p>
        </p:txBody>
      </p:sp>
      <p:sp>
        <p:nvSpPr>
          <p:cNvPr id="8" name="Rectangle 5">
            <a:extLst>
              <a:ext uri="{FF2B5EF4-FFF2-40B4-BE49-F238E27FC236}">
                <a16:creationId xmlns:a16="http://schemas.microsoft.com/office/drawing/2014/main" id="{DD480807-FEED-165C-9F80-F00571984B3F}"/>
              </a:ext>
            </a:extLst>
          </p:cNvPr>
          <p:cNvSpPr>
            <a:spLocks noGrp="1" noRot="1" noMove="1" noResize="1" noEditPoints="1" noAdjustHandles="1" noChangeArrowheads="1" noChangeShapeType="1"/>
          </p:cNvSpPr>
          <p:nvPr/>
        </p:nvSpPr>
        <p:spPr bwMode="auto">
          <a:xfrm>
            <a:off x="95251" y="1011198"/>
            <a:ext cx="7810500" cy="5909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dirty="0"/>
              <a:t>📍 </a:t>
            </a:r>
            <a:r>
              <a:rPr lang="en-US" b="1" dirty="0">
                <a:solidFill>
                  <a:schemeClr val="accent1">
                    <a:lumMod val="60000"/>
                    <a:lumOff val="40000"/>
                  </a:schemeClr>
                </a:solidFill>
              </a:rPr>
              <a:t>Microsoft Fabric for Data Processing &amp; Analysis</a:t>
            </a:r>
          </a:p>
          <a:p>
            <a:endParaRPr lang="en-US" dirty="0"/>
          </a:p>
          <a:p>
            <a:pPr>
              <a:buFont typeface="Arial" panose="020B0604020202020204" pitchFamily="34" charset="0"/>
              <a:buChar char="•"/>
            </a:pPr>
            <a:r>
              <a:rPr lang="en-US" b="1" dirty="0"/>
              <a:t>Loads &amp; unzips Landsat geospatial data</a:t>
            </a:r>
            <a:r>
              <a:rPr lang="en-US" dirty="0"/>
              <a:t> for GIS analysis.</a:t>
            </a:r>
          </a:p>
          <a:p>
            <a:pPr>
              <a:buFont typeface="Arial" panose="020B0604020202020204" pitchFamily="34" charset="0"/>
              <a:buChar char="•"/>
            </a:pPr>
            <a:r>
              <a:rPr lang="en-US" b="1" dirty="0"/>
              <a:t>Processes, analyzes &amp; visualizes structured tabular data</a:t>
            </a:r>
            <a:r>
              <a:rPr lang="en-US" dirty="0"/>
              <a:t>, including </a:t>
            </a:r>
            <a:r>
              <a:rPr lang="en-US" b="1" dirty="0"/>
              <a:t>demographics, economics &amp; climate indexes</a:t>
            </a:r>
            <a:r>
              <a:rPr lang="en-US" dirty="0"/>
              <a:t>.</a:t>
            </a:r>
          </a:p>
          <a:p>
            <a:pPr>
              <a:buFont typeface="Arial" panose="020B0604020202020204" pitchFamily="34" charset="0"/>
              <a:buChar char="•"/>
            </a:pPr>
            <a:endParaRPr lang="en-US" dirty="0"/>
          </a:p>
          <a:p>
            <a:r>
              <a:rPr lang="en-US" dirty="0"/>
              <a:t>📍 </a:t>
            </a:r>
            <a:r>
              <a:rPr lang="en-US" b="1" dirty="0"/>
              <a:t>Esri ArcGIS Pro for Geospatial Insights</a:t>
            </a:r>
          </a:p>
          <a:p>
            <a:endParaRPr lang="en-US" dirty="0"/>
          </a:p>
          <a:p>
            <a:pPr>
              <a:buFont typeface="Arial" panose="020B0604020202020204" pitchFamily="34" charset="0"/>
              <a:buChar char="•"/>
            </a:pPr>
            <a:r>
              <a:rPr lang="en-US" dirty="0"/>
              <a:t>Maps </a:t>
            </a:r>
            <a:r>
              <a:rPr lang="en-US" b="1" dirty="0"/>
              <a:t>fire risk zones &amp; post-fire impacts</a:t>
            </a:r>
            <a:r>
              <a:rPr lang="en-US" dirty="0"/>
              <a:t> using </a:t>
            </a:r>
            <a:r>
              <a:rPr lang="en-US" b="1" dirty="0"/>
              <a:t>NBR &amp; NDVI satellite imagery</a:t>
            </a:r>
            <a:r>
              <a:rPr lang="en-US" dirty="0"/>
              <a:t>.</a:t>
            </a:r>
          </a:p>
          <a:p>
            <a:pPr>
              <a:buFont typeface="Arial" panose="020B0604020202020204" pitchFamily="34" charset="0"/>
              <a:buChar char="•"/>
            </a:pPr>
            <a:endParaRPr lang="en-US" dirty="0"/>
          </a:p>
          <a:p>
            <a:r>
              <a:rPr lang="en-US" dirty="0"/>
              <a:t>📍 </a:t>
            </a:r>
            <a:r>
              <a:rPr lang="en-US" b="1" dirty="0"/>
              <a:t>AI + GIS for Wildfire Resilience</a:t>
            </a:r>
          </a:p>
          <a:p>
            <a:endParaRPr lang="en-US" dirty="0"/>
          </a:p>
          <a:p>
            <a:pPr>
              <a:buFont typeface="Arial" panose="020B0604020202020204" pitchFamily="34" charset="0"/>
              <a:buChar char="•"/>
            </a:pPr>
            <a:r>
              <a:rPr lang="en-US" dirty="0"/>
              <a:t>Identifies </a:t>
            </a:r>
            <a:r>
              <a:rPr lang="en-US" b="1" dirty="0"/>
              <a:t>risk zones &amp; humanitarian impacts</a:t>
            </a:r>
            <a:r>
              <a:rPr lang="en-US" dirty="0"/>
              <a:t> for </a:t>
            </a:r>
            <a:r>
              <a:rPr lang="en-US" b="1" dirty="0"/>
              <a:t>pre-fire mitigation &amp; post-fire recovery</a:t>
            </a:r>
            <a:r>
              <a:rPr lang="en-US" dirty="0"/>
              <a:t>.</a:t>
            </a:r>
          </a:p>
          <a:p>
            <a:pPr>
              <a:buFont typeface="Arial" panose="020B0604020202020204" pitchFamily="34" charset="0"/>
              <a:buChar char="•"/>
            </a:pPr>
            <a:r>
              <a:rPr lang="en-US" dirty="0"/>
              <a:t>Dashboards help </a:t>
            </a:r>
            <a:r>
              <a:rPr lang="en-US" b="1" dirty="0"/>
              <a:t>governments &amp; humanitarian organizations</a:t>
            </a:r>
            <a:r>
              <a:rPr lang="en-US" dirty="0"/>
              <a:t> prioritize response strategies.</a:t>
            </a:r>
          </a:p>
          <a:p>
            <a:pPr>
              <a:buFont typeface="Arial" panose="020B0604020202020204" pitchFamily="34" charset="0"/>
              <a:buChar char="•"/>
            </a:pPr>
            <a:endParaRPr lang="en-US" dirty="0"/>
          </a:p>
          <a:p>
            <a:r>
              <a:rPr lang="en-US" dirty="0"/>
              <a:t>📌 </a:t>
            </a:r>
            <a:r>
              <a:rPr lang="en-US" i="1" dirty="0"/>
              <a:t>Future potential: An AI chatbot using </a:t>
            </a:r>
            <a:r>
              <a:rPr lang="en-US" b="1" i="1" dirty="0"/>
              <a:t>Azure OpenAI &amp; Power Virtual Agents</a:t>
            </a:r>
            <a:r>
              <a:rPr lang="en-US" i="1" dirty="0"/>
              <a:t> could enhance adoption and accessibility for global communities.</a:t>
            </a:r>
            <a:endParaRPr lang="en-US" dirty="0"/>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050" name="Picture 2" descr="Data Analytics Platform | Microsoft Fabric">
            <a:extLst>
              <a:ext uri="{FF2B5EF4-FFF2-40B4-BE49-F238E27FC236}">
                <a16:creationId xmlns:a16="http://schemas.microsoft.com/office/drawing/2014/main" id="{0D2481F7-08A7-C46F-A0E4-8C008038EB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46604" y="514350"/>
            <a:ext cx="2143125" cy="132397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Esri ArcGIS Pro ? - NVIDIA RTX Virtual ...">
            <a:extLst>
              <a:ext uri="{FF2B5EF4-FFF2-40B4-BE49-F238E27FC236}">
                <a16:creationId xmlns:a16="http://schemas.microsoft.com/office/drawing/2014/main" id="{89D2ECFA-28BC-1278-77AC-92181DF86F7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46604" y="2028825"/>
            <a:ext cx="2249996" cy="154305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68A8AC3F-460D-795F-926D-A238A7A23DA9}"/>
              </a:ext>
            </a:extLst>
          </p:cNvPr>
          <p:cNvPicPr>
            <a:picLocks noChangeAspect="1"/>
          </p:cNvPicPr>
          <p:nvPr/>
        </p:nvPicPr>
        <p:blipFill>
          <a:blip r:embed="rId5"/>
          <a:stretch>
            <a:fillRect/>
          </a:stretch>
        </p:blipFill>
        <p:spPr>
          <a:xfrm>
            <a:off x="7956528" y="3647234"/>
            <a:ext cx="3876718" cy="1343212"/>
          </a:xfrm>
          <a:prstGeom prst="rect">
            <a:avLst/>
          </a:prstGeom>
        </p:spPr>
      </p:pic>
      <p:pic>
        <p:nvPicPr>
          <p:cNvPr id="2054" name="Picture 6" descr="Azure OpenAI Services | Open AI ...">
            <a:extLst>
              <a:ext uri="{FF2B5EF4-FFF2-40B4-BE49-F238E27FC236}">
                <a16:creationId xmlns:a16="http://schemas.microsoft.com/office/drawing/2014/main" id="{898FA495-1BEF-CBBD-3219-30871F73A6D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470900" y="5065805"/>
            <a:ext cx="2847975" cy="1609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81431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CFC694-B41D-70BE-D3FC-C2E71DF736A5}"/>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A339E899-A43D-3BD5-4DA2-B283630A8D18}"/>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b="1" dirty="0"/>
              <a:t>Key Achievements</a:t>
            </a:r>
          </a:p>
        </p:txBody>
      </p:sp>
      <p:sp>
        <p:nvSpPr>
          <p:cNvPr id="4" name="TextBox 3">
            <a:extLst>
              <a:ext uri="{FF2B5EF4-FFF2-40B4-BE49-F238E27FC236}">
                <a16:creationId xmlns:a16="http://schemas.microsoft.com/office/drawing/2014/main" id="{44D71484-33E5-8E9D-0590-C96607A5B1D1}"/>
              </a:ext>
            </a:extLst>
          </p:cNvPr>
          <p:cNvSpPr txBox="1"/>
          <p:nvPr/>
        </p:nvSpPr>
        <p:spPr>
          <a:xfrm>
            <a:off x="965200" y="5216524"/>
            <a:ext cx="10509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defTabSz="932742">
              <a:lnSpc>
                <a:spcPct val="90000"/>
              </a:lnSpc>
              <a:spcBef>
                <a:spcPct val="20000"/>
              </a:spcBef>
              <a:buSzPct val="90000"/>
            </a:pPr>
            <a:endParaRPr lang="en-US" sz="2600" dirty="0">
              <a:cs typeface="Segoe UI"/>
            </a:endParaRPr>
          </a:p>
          <a:p>
            <a:pPr defTabSz="932742">
              <a:lnSpc>
                <a:spcPct val="90000"/>
              </a:lnSpc>
              <a:spcBef>
                <a:spcPct val="20000"/>
              </a:spcBef>
              <a:buSzPct val="90000"/>
              <a:buFont typeface="Wingdings" panose="05000000000000000000" pitchFamily="2" charset="2"/>
              <a:buChar char=""/>
            </a:pPr>
            <a:endParaRPr lang="en-US" sz="2600" dirty="0"/>
          </a:p>
        </p:txBody>
      </p:sp>
      <p:sp>
        <p:nvSpPr>
          <p:cNvPr id="8" name="Rectangle 5">
            <a:extLst>
              <a:ext uri="{FF2B5EF4-FFF2-40B4-BE49-F238E27FC236}">
                <a16:creationId xmlns:a16="http://schemas.microsoft.com/office/drawing/2014/main" id="{D77AE499-67AD-D2CC-14C7-0C9DF7C0DCE1}"/>
              </a:ext>
            </a:extLst>
          </p:cNvPr>
          <p:cNvSpPr>
            <a:spLocks noChangeArrowheads="1"/>
          </p:cNvSpPr>
          <p:nvPr/>
        </p:nvSpPr>
        <p:spPr bwMode="auto">
          <a:xfrm>
            <a:off x="332727" y="2448650"/>
            <a:ext cx="10772775"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dirty="0"/>
              <a:t>📍  Analyzed </a:t>
            </a:r>
            <a:r>
              <a:rPr lang="en-US" b="1" dirty="0"/>
              <a:t>76,000+ hectares</a:t>
            </a:r>
            <a:r>
              <a:rPr lang="en-US" dirty="0"/>
              <a:t> of burned land.</a:t>
            </a:r>
          </a:p>
          <a:p>
            <a:endParaRPr lang="en-US" b="1" dirty="0"/>
          </a:p>
          <a:p>
            <a:r>
              <a:rPr lang="en-US" dirty="0"/>
              <a:t>📍  Identified communities at risk of </a:t>
            </a:r>
            <a:r>
              <a:rPr lang="en-US" b="1" dirty="0"/>
              <a:t>flooding &amp; erosion</a:t>
            </a:r>
            <a:r>
              <a:rPr lang="en-US" dirty="0"/>
              <a:t>.</a:t>
            </a:r>
          </a:p>
          <a:p>
            <a:endParaRPr lang="en-US" dirty="0"/>
          </a:p>
          <a:p>
            <a:r>
              <a:rPr lang="en-US" dirty="0"/>
              <a:t>📍   Expanded AI + GIS applications for disaster resilience.</a:t>
            </a:r>
          </a:p>
          <a:p>
            <a:pPr>
              <a:buFont typeface="Arial" panose="020B0604020202020204" pitchFamily="34" charset="0"/>
              <a:buChar char="•"/>
            </a:pPr>
            <a:endParaRPr lang="en-US" dirty="0"/>
          </a:p>
          <a:p>
            <a:r>
              <a:rPr lang="en-US" dirty="0"/>
              <a:t>📍   Applied for </a:t>
            </a:r>
            <a:r>
              <a:rPr lang="en-US" b="1" dirty="0"/>
              <a:t>NASA Lifelines grant (highly rated but not awarded)</a:t>
            </a:r>
            <a:r>
              <a:rPr lang="en-US" dirty="0"/>
              <a:t>.</a:t>
            </a:r>
          </a:p>
          <a:p>
            <a:endParaRPr lang="en-US" b="1" dirty="0"/>
          </a:p>
          <a:p>
            <a:r>
              <a:rPr lang="en-US" dirty="0"/>
              <a:t>📍   Gained expertise in </a:t>
            </a:r>
            <a:r>
              <a:rPr lang="en-US" b="1" dirty="0"/>
              <a:t>Microsoft Fabric &amp; Esri ArcGIS Pro</a:t>
            </a:r>
            <a:r>
              <a:rPr lang="en-US" dirty="0"/>
              <a:t>.</a:t>
            </a:r>
          </a:p>
          <a:p>
            <a:endParaRPr lang="en-US" dirty="0"/>
          </a:p>
          <a:p>
            <a:r>
              <a:rPr lang="en-US" dirty="0"/>
              <a:t>📌  Developed </a:t>
            </a:r>
            <a:r>
              <a:rPr lang="en-US" b="1" dirty="0"/>
              <a:t>scalable, accessible solutions</a:t>
            </a:r>
            <a:r>
              <a:rPr lang="en-US" dirty="0"/>
              <a:t> for wildfire-prone regions.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3" name="Picture 22">
            <a:extLst>
              <a:ext uri="{FF2B5EF4-FFF2-40B4-BE49-F238E27FC236}">
                <a16:creationId xmlns:a16="http://schemas.microsoft.com/office/drawing/2014/main" id="{B559C856-B2BE-AC01-6F46-C4FDA02CF425}"/>
              </a:ext>
            </a:extLst>
          </p:cNvPr>
          <p:cNvPicPr>
            <a:picLocks noChangeAspect="1"/>
          </p:cNvPicPr>
          <p:nvPr/>
        </p:nvPicPr>
        <p:blipFill>
          <a:blip r:embed="rId3"/>
          <a:stretch>
            <a:fillRect/>
          </a:stretch>
        </p:blipFill>
        <p:spPr>
          <a:xfrm>
            <a:off x="7779278" y="99866"/>
            <a:ext cx="4137656" cy="1929694"/>
          </a:xfrm>
          <a:prstGeom prst="rect">
            <a:avLst/>
          </a:prstGeom>
        </p:spPr>
      </p:pic>
      <p:pic>
        <p:nvPicPr>
          <p:cNvPr id="25" name="Picture 24">
            <a:extLst>
              <a:ext uri="{FF2B5EF4-FFF2-40B4-BE49-F238E27FC236}">
                <a16:creationId xmlns:a16="http://schemas.microsoft.com/office/drawing/2014/main" id="{EAF752EF-35A3-1E14-62DD-5A06C2081305}"/>
              </a:ext>
            </a:extLst>
          </p:cNvPr>
          <p:cNvPicPr>
            <a:picLocks noChangeAspect="1"/>
          </p:cNvPicPr>
          <p:nvPr/>
        </p:nvPicPr>
        <p:blipFill>
          <a:blip r:embed="rId4"/>
          <a:stretch>
            <a:fillRect/>
          </a:stretch>
        </p:blipFill>
        <p:spPr>
          <a:xfrm>
            <a:off x="7858125" y="2108935"/>
            <a:ext cx="4058809" cy="4095750"/>
          </a:xfrm>
          <a:prstGeom prst="rect">
            <a:avLst/>
          </a:prstGeom>
        </p:spPr>
      </p:pic>
    </p:spTree>
    <p:extLst>
      <p:ext uri="{BB962C8B-B14F-4D97-AF65-F5344CB8AC3E}">
        <p14:creationId xmlns:p14="http://schemas.microsoft.com/office/powerpoint/2010/main" val="42716351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32742">
              <a:lnSpc>
                <a:spcPct val="100000"/>
              </a:lnSpc>
              <a:spcBef>
                <a:spcPct val="0"/>
              </a:spcBef>
              <a:spcAft>
                <a:spcPts val="600"/>
              </a:spcAft>
            </a:pPr>
            <a:r>
              <a:rPr lang="en-US" b="0" kern="1200" cap="none" spc="-50" baseline="0" dirty="0">
                <a:ln w="3175">
                  <a:noFill/>
                </a:ln>
                <a:solidFill>
                  <a:schemeClr val="accent3">
                    <a:lumMod val="75000"/>
                  </a:schemeClr>
                </a:solidFill>
                <a:effectLst/>
                <a:latin typeface="+mj-lt"/>
                <a:ea typeface="+mn-ea"/>
                <a:cs typeface="Segoe UI" pitchFamily="34" charset="0"/>
              </a:rPr>
              <a:t>Takeaways: Team</a:t>
            </a:r>
            <a:r>
              <a:rPr lang="en-US" spc="-50" dirty="0">
                <a:ln w="3175">
                  <a:noFill/>
                </a:ln>
                <a:solidFill>
                  <a:schemeClr val="accent3">
                    <a:lumMod val="75000"/>
                  </a:schemeClr>
                </a:solidFill>
                <a:cs typeface="Segoe UI" pitchFamily="34" charset="0"/>
              </a:rPr>
              <a:t>, Certifications &amp; </a:t>
            </a:r>
            <a:r>
              <a:rPr lang="en-US" dirty="0">
                <a:solidFill>
                  <a:schemeClr val="accent3">
                    <a:lumMod val="75000"/>
                  </a:schemeClr>
                </a:solidFill>
              </a:rPr>
              <a:t>Strategic Partnerships</a:t>
            </a:r>
            <a:endParaRPr lang="en-US" b="0" kern="1200" cap="none" spc="-50" baseline="0" dirty="0">
              <a:ln w="3175">
                <a:noFill/>
              </a:ln>
              <a:solidFill>
                <a:schemeClr val="accent3">
                  <a:lumMod val="75000"/>
                </a:schemeClr>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388259" y="1770029"/>
            <a:ext cx="6726916" cy="4424363"/>
          </a:xfrm>
          <a:prstGeom prst="rect">
            <a:avLst/>
          </a:prstGeom>
        </p:spPr>
        <p:txBody>
          <a:bodyPr vert="horz" wrap="square" lIns="0" tIns="0" rIns="0" bIns="0"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t>📍 </a:t>
            </a:r>
            <a:r>
              <a:rPr lang="en-US" sz="1400" b="1" dirty="0"/>
              <a:t>Team Collaboration &amp; Certification</a:t>
            </a:r>
          </a:p>
          <a:p>
            <a:endParaRPr lang="en-US" sz="1400" dirty="0"/>
          </a:p>
          <a:p>
            <a:pPr lvl="1">
              <a:buFont typeface="Arial" panose="020B0604020202020204" pitchFamily="34" charset="0"/>
              <a:buChar char="•"/>
            </a:pPr>
            <a:r>
              <a:rPr lang="en-US" sz="1400" dirty="0"/>
              <a:t>Includes </a:t>
            </a:r>
            <a:r>
              <a:rPr lang="en-US" sz="1400" b="1" dirty="0"/>
              <a:t>prior winning MSLA AI Project members</a:t>
            </a:r>
            <a:r>
              <a:rPr lang="en-US" sz="1400" dirty="0"/>
              <a:t>.</a:t>
            </a:r>
          </a:p>
          <a:p>
            <a:pPr lvl="1">
              <a:buFont typeface="Arial" panose="020B0604020202020204" pitchFamily="34" charset="0"/>
              <a:buChar char="•"/>
            </a:pPr>
            <a:r>
              <a:rPr lang="en-US" sz="1400" dirty="0"/>
              <a:t>Krishna &amp; Philippa received </a:t>
            </a:r>
            <a:r>
              <a:rPr lang="en-US" sz="1400" b="1" dirty="0"/>
              <a:t>DP-600 vouchers</a:t>
            </a:r>
            <a:r>
              <a:rPr lang="en-US" sz="1400" dirty="0"/>
              <a:t> and completed </a:t>
            </a:r>
            <a:r>
              <a:rPr lang="en-US" sz="1400" b="1" dirty="0"/>
              <a:t>Microsoft  Certified: Fabric Analytics Engineer Associate</a:t>
            </a:r>
            <a:r>
              <a:rPr lang="en-US" sz="1400" dirty="0"/>
              <a:t> studies. </a:t>
            </a:r>
          </a:p>
          <a:p>
            <a:pPr>
              <a:buFont typeface="Arial" panose="020B0604020202020204" pitchFamily="34" charset="0"/>
              <a:buChar char="•"/>
            </a:pPr>
            <a:endParaRPr lang="en-US" sz="1400" dirty="0"/>
          </a:p>
          <a:p>
            <a:r>
              <a:rPr lang="en-US" sz="1400" dirty="0"/>
              <a:t>📍 </a:t>
            </a:r>
            <a:r>
              <a:rPr lang="en-US" sz="1400" b="1" dirty="0"/>
              <a:t>Mentorship &amp; Partnerships</a:t>
            </a:r>
            <a:endParaRPr lang="en-US" sz="1400" dirty="0"/>
          </a:p>
          <a:p>
            <a:pPr lvl="1">
              <a:buFont typeface="Arial" panose="020B0604020202020204" pitchFamily="34" charset="0"/>
              <a:buChar char="•"/>
            </a:pPr>
            <a:r>
              <a:rPr lang="en-US" sz="1400" dirty="0"/>
              <a:t>Advised by Philippa’s </a:t>
            </a:r>
            <a:r>
              <a:rPr lang="en-US" sz="1400" b="1" dirty="0"/>
              <a:t>USGS EROS Center – Wildland Fire Support Geospatial Analyst internship mentors</a:t>
            </a:r>
            <a:r>
              <a:rPr lang="en-US" sz="1400" dirty="0"/>
              <a:t>.</a:t>
            </a:r>
          </a:p>
          <a:p>
            <a:pPr lvl="1">
              <a:buFont typeface="Arial" panose="020B0604020202020204" pitchFamily="34" charset="0"/>
              <a:buChar char="•"/>
            </a:pPr>
            <a:r>
              <a:rPr lang="en-US" sz="1400" dirty="0"/>
              <a:t>Manuel &amp; Philippa coordinated a </a:t>
            </a:r>
            <a:r>
              <a:rPr lang="en-US" sz="1400" b="1" dirty="0"/>
              <a:t>USC &amp; UTM partnership</a:t>
            </a:r>
            <a:r>
              <a:rPr lang="en-US" sz="1400" dirty="0"/>
              <a:t> to expand research, engage </a:t>
            </a:r>
            <a:r>
              <a:rPr lang="en-US" sz="1400" b="1" dirty="0"/>
              <a:t>local governments &amp; NGOs</a:t>
            </a:r>
            <a:r>
              <a:rPr lang="en-US" sz="1400" dirty="0"/>
              <a:t>, and pursue </a:t>
            </a:r>
            <a:r>
              <a:rPr lang="en-US" sz="1400" b="1" dirty="0"/>
              <a:t>funding opportunities</a:t>
            </a:r>
            <a:r>
              <a:rPr lang="en-US" sz="1400" dirty="0"/>
              <a:t>.</a:t>
            </a:r>
          </a:p>
          <a:p>
            <a:pPr lvl="1">
              <a:buFont typeface="Arial" panose="020B0604020202020204" pitchFamily="34" charset="0"/>
              <a:buChar char="•"/>
            </a:pPr>
            <a:r>
              <a:rPr lang="en-US" sz="1400" dirty="0"/>
              <a:t>Applied for </a:t>
            </a:r>
            <a:r>
              <a:rPr lang="en-US" sz="1400" b="1" dirty="0"/>
              <a:t>NASA Lifelines</a:t>
            </a:r>
            <a:r>
              <a:rPr lang="en-US" sz="1400" dirty="0"/>
              <a:t> (</a:t>
            </a:r>
            <a:r>
              <a:rPr lang="en-US" sz="1400" b="1" dirty="0"/>
              <a:t>67 applicants – 12 accepted, not awarded but received high compliments on application</a:t>
            </a:r>
            <a:r>
              <a:rPr lang="en-US" sz="1400" dirty="0"/>
              <a:t>) &amp; another </a:t>
            </a:r>
            <a:r>
              <a:rPr lang="en-US" sz="1400" b="1" dirty="0"/>
              <a:t>grant (pending)</a:t>
            </a:r>
            <a:r>
              <a:rPr lang="en-US" sz="1400" dirty="0"/>
              <a:t>.</a:t>
            </a:r>
          </a:p>
          <a:p>
            <a:endParaRPr lang="en-US" sz="1400" dirty="0"/>
          </a:p>
          <a:p>
            <a:r>
              <a:rPr lang="en-US" sz="1400" dirty="0"/>
              <a:t>📍 </a:t>
            </a:r>
            <a:r>
              <a:rPr lang="en-US" sz="1400" b="1" dirty="0"/>
              <a:t>Expanding AI + GIS Capabilities</a:t>
            </a:r>
            <a:endParaRPr lang="en-US" sz="1400" dirty="0"/>
          </a:p>
          <a:p>
            <a:pPr lvl="1">
              <a:buFont typeface="Arial" panose="020B0604020202020204" pitchFamily="34" charset="0"/>
              <a:buChar char="•"/>
            </a:pPr>
            <a:r>
              <a:rPr lang="en-US" sz="1400" dirty="0"/>
              <a:t>Team gained experience in </a:t>
            </a:r>
            <a:r>
              <a:rPr lang="en-US" sz="1400" b="1" dirty="0"/>
              <a:t>Microsoft Fabric &amp; Esri ArcGIS Pro</a:t>
            </a:r>
            <a:r>
              <a:rPr lang="en-US" sz="1400" dirty="0"/>
              <a:t> for </a:t>
            </a:r>
            <a:r>
              <a:rPr lang="en-US" sz="1400" b="1" dirty="0"/>
              <a:t>fire mapping &amp; risk assessment</a:t>
            </a:r>
            <a:r>
              <a:rPr lang="en-US" sz="1400" dirty="0"/>
              <a:t>.</a:t>
            </a:r>
          </a:p>
          <a:p>
            <a:pPr lvl="1">
              <a:buFont typeface="Arial" panose="020B0604020202020204" pitchFamily="34" charset="0"/>
              <a:buChar char="•"/>
            </a:pPr>
            <a:r>
              <a:rPr lang="en-US" sz="1400" dirty="0"/>
              <a:t>Expanded our application of </a:t>
            </a:r>
            <a:r>
              <a:rPr lang="en-US" sz="1400" dirty="0" err="1"/>
              <a:t>GeoAI</a:t>
            </a:r>
            <a:r>
              <a:rPr lang="en-US" sz="1400" dirty="0"/>
              <a:t> beyond Azure ML Studio into Microsoft Fabric and Esri’s ArcGIS Pro for data processing, storage, analysis, visualization &amp; insight. </a:t>
            </a:r>
          </a:p>
        </p:txBody>
      </p:sp>
      <p:pic>
        <p:nvPicPr>
          <p:cNvPr id="4098" name="Picture 2" descr="Azure Data Engineer Associate ...">
            <a:extLst>
              <a:ext uri="{FF2B5EF4-FFF2-40B4-BE49-F238E27FC236}">
                <a16:creationId xmlns:a16="http://schemas.microsoft.com/office/drawing/2014/main" id="{5B68941B-1A0B-6F2E-8F99-39230EDE5F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39075" y="1533525"/>
            <a:ext cx="2857500" cy="160020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Landsat Data Access | U.S. Geological ...">
            <a:extLst>
              <a:ext uri="{FF2B5EF4-FFF2-40B4-BE49-F238E27FC236}">
                <a16:creationId xmlns:a16="http://schemas.microsoft.com/office/drawing/2014/main" id="{046F3EC6-A000-5380-7C88-3EFB8ECE8C1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124826" y="3133725"/>
            <a:ext cx="2395537" cy="1600200"/>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descr="NASA Lifelines">
            <a:extLst>
              <a:ext uri="{FF2B5EF4-FFF2-40B4-BE49-F238E27FC236}">
                <a16:creationId xmlns:a16="http://schemas.microsoft.com/office/drawing/2014/main" id="{F56CB4AF-C6C7-48D6-8106-AFF372190361}"/>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8129588" y="4914900"/>
            <a:ext cx="4062412" cy="819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775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blue.potx" id="{480B23C3-38C8-4962-83A2-3297C539F5A5}" vid="{4711DFBC-8085-446F-AC17-C262437718B1}"/>
    </a:ext>
  </a:extLst>
</a:theme>
</file>

<file path=ppt/theme/theme3.xml><?xml version="1.0" encoding="utf-8"?>
<a:theme xmlns:a="http://schemas.openxmlformats.org/drawingml/2006/main" name="MS_Startups_FH_PPT_Template FY23">
  <a:themeElements>
    <a:clrScheme name="Microsoft for Startups">
      <a:dk1>
        <a:srgbClr val="3B2E58"/>
      </a:dk1>
      <a:lt1>
        <a:sysClr val="window" lastClr="FFFFFF"/>
      </a:lt1>
      <a:dk2>
        <a:srgbClr val="8661C5"/>
      </a:dk2>
      <a:lt2>
        <a:srgbClr val="FAF9FD"/>
      </a:lt2>
      <a:accent1>
        <a:srgbClr val="3B2E58"/>
      </a:accent1>
      <a:accent2>
        <a:srgbClr val="8661C5"/>
      </a:accent2>
      <a:accent3>
        <a:srgbClr val="D59DFF"/>
      </a:accent3>
      <a:accent4>
        <a:srgbClr val="30E5D0"/>
      </a:accent4>
      <a:accent5>
        <a:srgbClr val="FF9349"/>
      </a:accent5>
      <a:accent6>
        <a:srgbClr val="E9E6F5"/>
      </a:accent6>
      <a:hlink>
        <a:srgbClr val="3B2E58"/>
      </a:hlink>
      <a:folHlink>
        <a:srgbClr val="3B2E58"/>
      </a:folHlink>
    </a:clrScheme>
    <a:fontScheme name="Segoe UI">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S_Startups_FH_PPT_Template FY23" id="{E706C7DA-797F-480A-9133-69151DF85C83}" vid="{E3D1CDB7-75BC-4E6F-873A-BD6C09F6E89D}"/>
    </a:ext>
  </a:extLst>
</a:theme>
</file>

<file path=ppt/theme/theme4.xml><?xml version="1.0" encoding="utf-8"?>
<a:theme xmlns:a="http://schemas.openxmlformats.org/drawingml/2006/main" name="Light">
  <a:themeElements>
    <a:clrScheme name="Microsoft for Startups">
      <a:dk1>
        <a:srgbClr val="3B2E58"/>
      </a:dk1>
      <a:lt1>
        <a:sysClr val="window" lastClr="FFFFFF"/>
      </a:lt1>
      <a:dk2>
        <a:srgbClr val="000000"/>
      </a:dk2>
      <a:lt2>
        <a:srgbClr val="FAF9FD"/>
      </a:lt2>
      <a:accent1>
        <a:srgbClr val="3B2E58"/>
      </a:accent1>
      <a:accent2>
        <a:srgbClr val="8661C5"/>
      </a:accent2>
      <a:accent3>
        <a:srgbClr val="D59DFF"/>
      </a:accent3>
      <a:accent4>
        <a:srgbClr val="30E5D0"/>
      </a:accent4>
      <a:accent5>
        <a:srgbClr val="FF9349"/>
      </a:accent5>
      <a:accent6>
        <a:srgbClr val="E9E6F5"/>
      </a:accent6>
      <a:hlink>
        <a:srgbClr val="3B2E58"/>
      </a:hlink>
      <a:folHlink>
        <a:srgbClr val="3B2E58"/>
      </a:folHlink>
    </a:clrScheme>
    <a:fontScheme name="Segoe UI">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7c0babc9-7a7a-47b5-a647-6cd2800917f1" xsi:nil="true"/>
    <lcf76f155ced4ddcb4097134ff3c332f xmlns="8d8bcb89-110c-418e-bb51-7f95f1182564">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85B9492C0D7EF4195C931A0FB0AD2F4" ma:contentTypeVersion="17" ma:contentTypeDescription="Create a new document." ma:contentTypeScope="" ma:versionID="868c20c1600237d0d6ef236f6eba85fc">
  <xsd:schema xmlns:xsd="http://www.w3.org/2001/XMLSchema" xmlns:xs="http://www.w3.org/2001/XMLSchema" xmlns:p="http://schemas.microsoft.com/office/2006/metadata/properties" xmlns:ns2="8d8bcb89-110c-418e-bb51-7f95f1182564" xmlns:ns3="7c0babc9-7a7a-47b5-a647-6cd2800917f1" targetNamespace="http://schemas.microsoft.com/office/2006/metadata/properties" ma:root="true" ma:fieldsID="bd14630ddef27cdff1e9412c0b6f091f" ns2:_="" ns3:_="">
    <xsd:import namespace="8d8bcb89-110c-418e-bb51-7f95f1182564"/>
    <xsd:import namespace="7c0babc9-7a7a-47b5-a647-6cd2800917f1"/>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MediaServiceAutoKeyPoints" minOccurs="0"/>
                <xsd:element ref="ns2:MediaServiceKeyPoints"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d8bcb89-110c-418e-bb51-7f95f118256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Length (seconds)" ma:internalName="MediaLengthInSeconds" ma:readOnly="true">
      <xsd:simpleType>
        <xsd:restriction base="dms:Unknow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1472b233-b75e-480f-895d-2146ed98f06a"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c0babc9-7a7a-47b5-a647-6cd2800917f1"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e67a3872-2b96-48ba-9a03-257e60bc9f3a}" ma:internalName="TaxCatchAll" ma:showField="CatchAllData" ma:web="7c0babc9-7a7a-47b5-a647-6cd2800917f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81EC4BB-E8AF-45E0-9C79-B5C580965ADC}">
  <ds:schemaRefs>
    <ds:schemaRef ds:uri="8d8bcb89-110c-418e-bb51-7f95f1182564"/>
    <ds:schemaRef ds:uri="7c0babc9-7a7a-47b5-a647-6cd2800917f1"/>
    <ds:schemaRef ds:uri="http://purl.org/dc/terms/"/>
    <ds:schemaRef ds:uri="http://schemas.openxmlformats.org/package/2006/metadata/core-properties"/>
    <ds:schemaRef ds:uri="http://purl.org/dc/elements/1.1/"/>
    <ds:schemaRef ds:uri="http://www.w3.org/XML/1998/namespace"/>
    <ds:schemaRef ds:uri="http://schemas.microsoft.com/office/2006/documentManagement/types"/>
    <ds:schemaRef ds:uri="http://schemas.microsoft.com/office/2006/metadata/properties"/>
    <ds:schemaRef ds:uri="http://schemas.microsoft.com/office/infopath/2007/PartnerControls"/>
    <ds:schemaRef ds:uri="http://purl.org/dc/dcmitype/"/>
  </ds:schemaRefs>
</ds:datastoreItem>
</file>

<file path=customXml/itemProps2.xml><?xml version="1.0" encoding="utf-8"?>
<ds:datastoreItem xmlns:ds="http://schemas.openxmlformats.org/officeDocument/2006/customXml" ds:itemID="{A42EBC73-D8CA-44F6-BF6B-087B84ABD7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d8bcb89-110c-418e-bb51-7f95f1182564"/>
    <ds:schemaRef ds:uri="7c0babc9-7a7a-47b5-a647-6cd2800917f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6FBD21B-B558-4589-A6DF-3348B114341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2195</TotalTime>
  <Words>1004</Words>
  <Application>Microsoft Office PowerPoint</Application>
  <PresentationFormat>Widescreen</PresentationFormat>
  <Paragraphs>135</Paragraphs>
  <Slides>8</Slides>
  <Notes>8</Notes>
  <HiddenSlides>0</HiddenSlides>
  <MMClips>0</MMClips>
  <ScaleCrop>false</ScaleCrop>
  <HeadingPairs>
    <vt:vector size="6" baseType="variant">
      <vt:variant>
        <vt:lpstr>Fonts Used</vt:lpstr>
      </vt:variant>
      <vt:variant>
        <vt:i4>10</vt:i4>
      </vt:variant>
      <vt:variant>
        <vt:lpstr>Theme</vt:lpstr>
      </vt:variant>
      <vt:variant>
        <vt:i4>4</vt:i4>
      </vt:variant>
      <vt:variant>
        <vt:lpstr>Slide Titles</vt:lpstr>
      </vt:variant>
      <vt:variant>
        <vt:i4>8</vt:i4>
      </vt:variant>
    </vt:vector>
  </HeadingPairs>
  <TitlesOfParts>
    <vt:vector size="22" baseType="lpstr">
      <vt:lpstr>Arial</vt:lpstr>
      <vt:lpstr>Calibri</vt:lpstr>
      <vt:lpstr>Calibri Light</vt:lpstr>
      <vt:lpstr>Consolas</vt:lpstr>
      <vt:lpstr>Quattrocento Sans</vt:lpstr>
      <vt:lpstr>Segoe Pro</vt:lpstr>
      <vt:lpstr>Segoe Pro Semibold</vt:lpstr>
      <vt:lpstr>Segoe UI</vt:lpstr>
      <vt:lpstr>Segoe UI Semibold</vt:lpstr>
      <vt:lpstr>Wingdings</vt:lpstr>
      <vt:lpstr>office theme</vt:lpstr>
      <vt:lpstr>1_White Template</vt:lpstr>
      <vt:lpstr>MS_Startups_FH_PPT_Template FY23</vt:lpstr>
      <vt:lpstr>Light</vt:lpstr>
      <vt:lpstr>2024 Ecuador Fire Project Fabric &amp; Esri GeoAI Solution Type: Data Analytics &amp; Visualization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Krishna Vamsi</dc:creator>
  <cp:lastModifiedBy>Krishna vamsi Regulavalasa</cp:lastModifiedBy>
  <cp:revision>108</cp:revision>
  <dcterms:created xsi:type="dcterms:W3CDTF">2013-07-15T20:26:40Z</dcterms:created>
  <dcterms:modified xsi:type="dcterms:W3CDTF">2025-02-28T15:58:38Z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0x010100485B9492C0D7EF4195C931A0FB0AD2F4</vt:lpwstr>
  </property>
  <property fmtid="{D5CDD505-2E9C-101B-9397-08002B2CF9AE}" pid="3" name="MediaServiceImageTags">
    <vt:lpwstr/>
  </property>
</Properties>
</file>

<file path=docProps/thumbnail.jpeg>
</file>